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708" r:id="rId5"/>
    <p:sldMasterId id="2147483664" r:id="rId6"/>
  </p:sldMasterIdLst>
  <p:notesMasterIdLst>
    <p:notesMasterId r:id="rId21"/>
  </p:notesMasterIdLst>
  <p:handoutMasterIdLst>
    <p:handoutMasterId r:id="rId22"/>
  </p:handoutMasterIdLst>
  <p:sldIdLst>
    <p:sldId id="282" r:id="rId7"/>
    <p:sldId id="277" r:id="rId8"/>
    <p:sldId id="311" r:id="rId9"/>
    <p:sldId id="312" r:id="rId10"/>
    <p:sldId id="313" r:id="rId11"/>
    <p:sldId id="314" r:id="rId12"/>
    <p:sldId id="315" r:id="rId13"/>
    <p:sldId id="316" r:id="rId14"/>
    <p:sldId id="318" r:id="rId15"/>
    <p:sldId id="321" r:id="rId16"/>
    <p:sldId id="320" r:id="rId17"/>
    <p:sldId id="324" r:id="rId18"/>
    <p:sldId id="308" r:id="rId19"/>
    <p:sldId id="266" r:id="rId20"/>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Covers" id="{E043123F-76C0-6A42-B9AD-343681177866}">
          <p14:sldIdLst>
            <p14:sldId id="282"/>
          </p14:sldIdLst>
        </p14:section>
        <p14:section name="Chapters" id="{0E333902-8E24-0246-B2B2-9E99216064FF}">
          <p14:sldIdLst/>
        </p14:section>
        <p14:section name="Content" id="{D80225CA-4CC4-8343-BF72-CEF6765C808E}">
          <p14:sldIdLst>
            <p14:sldId id="277"/>
            <p14:sldId id="311"/>
            <p14:sldId id="312"/>
            <p14:sldId id="313"/>
            <p14:sldId id="314"/>
            <p14:sldId id="315"/>
            <p14:sldId id="316"/>
            <p14:sldId id="318"/>
            <p14:sldId id="321"/>
            <p14:sldId id="320"/>
            <p14:sldId id="324"/>
            <p14:sldId id="308"/>
            <p14:sldId id="26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3224E61-A204-67D8-EB15-F717F2F05740}" name="Nadine Ahfat" initials="NA" userId="S::Nadine.Ahfat@education.vic.gov.au::678016d4-c36f-4512-9605-ab967067bcf8" providerId="AD"/>
  <p188:author id="{B7417289-5158-4C86-EF28-A9FF0E987467}" name="Nadine Ahfat" initials="NA" userId="S::nadine.ahfat@education.vic.gov.au::678016d4-c36f-4512-9605-ab967067bcf8" providerId="AD"/>
  <p188:author id="{1CAD9396-B555-B3A0-06CB-C4FD220B9C71}" name="Samantha Little" initials="SL" userId="S::Samantha.Little@education.vic.gov.au::b084ce39-cc75-4a9e-8d0e-d591f40ed571" providerId="AD"/>
  <p188:author id="{A6582BBE-EDB2-CA23-6747-3E3DA5340095}" name="Melanie Robinson 2" initials="MR" userId="S::Melanie.Robinson2@education.vic.gov.au::d043f5d7-a24d-4517-a4fd-f965a4a8980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FF1F2"/>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F3E15F-721C-687E-4235-BE6EFDAF0846}" v="12" dt="2025-05-28T06:29:09.951"/>
  </p1510:revLst>
</p1510:revInfo>
</file>

<file path=ppt/tableStyles.xml><?xml version="1.0" encoding="utf-8"?>
<a:tblStyleLst xmlns:a="http://schemas.openxmlformats.org/drawingml/2006/main" def="{21E4AEA4-8DFA-4A89-87EB-49C32662AFE0}">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AD36733-7655-D2CD-446A-D7C79CD22F6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2485F781-5D62-7D95-5FB2-3835A685F10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F76F733-7666-45CE-8940-8F0BC1CAD129}" type="datetimeFigureOut">
              <a:rPr lang="en-AU" smtClean="0"/>
              <a:t>27/05/2025</a:t>
            </a:fld>
            <a:endParaRPr lang="en-AU"/>
          </a:p>
        </p:txBody>
      </p:sp>
      <p:sp>
        <p:nvSpPr>
          <p:cNvPr id="4" name="Footer Placeholder 3">
            <a:extLst>
              <a:ext uri="{FF2B5EF4-FFF2-40B4-BE49-F238E27FC236}">
                <a16:creationId xmlns:a16="http://schemas.microsoft.com/office/drawing/2014/main" id="{71B6DABC-C6C7-E838-CCB3-568D563F885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FE30129C-BF52-9A64-71F1-5330961E17B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055573B-9B1C-44CD-82B3-3F7911A83F4C}" type="slidenum">
              <a:rPr lang="en-AU" smtClean="0"/>
              <a:t>‹#›</a:t>
            </a:fld>
            <a:endParaRPr lang="en-AU"/>
          </a:p>
        </p:txBody>
      </p:sp>
    </p:spTree>
    <p:extLst>
      <p:ext uri="{BB962C8B-B14F-4D97-AF65-F5344CB8AC3E}">
        <p14:creationId xmlns:p14="http://schemas.microsoft.com/office/powerpoint/2010/main" val="3091017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E192C4-5E1D-484C-A4AE-EBEA19BE7F01}" type="datetimeFigureOut">
              <a:rPr lang="en-US" smtClean="0"/>
              <a:t>5/27/2025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869B1A-F3C9-0647-AEF7-9D3A6C4CD58F}" type="slidenum">
              <a:rPr lang="en-US" smtClean="0"/>
              <a:t>‹#›</a:t>
            </a:fld>
            <a:endParaRPr lang="en-US"/>
          </a:p>
        </p:txBody>
      </p:sp>
    </p:spTree>
    <p:extLst>
      <p:ext uri="{BB962C8B-B14F-4D97-AF65-F5344CB8AC3E}">
        <p14:creationId xmlns:p14="http://schemas.microsoft.com/office/powerpoint/2010/main" val="35670799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88869B1A-F3C9-0647-AEF7-9D3A6C4CD58F}" type="slidenum">
              <a:rPr lang="en-US" smtClean="0"/>
              <a:t>3</a:t>
            </a:fld>
            <a:endParaRPr lang="en-US"/>
          </a:p>
        </p:txBody>
      </p:sp>
    </p:spTree>
    <p:extLst>
      <p:ext uri="{BB962C8B-B14F-4D97-AF65-F5344CB8AC3E}">
        <p14:creationId xmlns:p14="http://schemas.microsoft.com/office/powerpoint/2010/main" val="17516683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7.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8.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9.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0.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svg"/><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6.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svg"/><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6.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4.svg"/><Relationship Id="rId2" Type="http://schemas.openxmlformats.org/officeDocument/2006/relationships/image" Target="../media/image13.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6.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7" Type="http://schemas.openxmlformats.org/officeDocument/2006/relationships/image" Target="../media/image4.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1.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 SBAT">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person in a factory&#10;&#10;Description automatically generated">
            <a:extLst>
              <a:ext uri="{FF2B5EF4-FFF2-40B4-BE49-F238E27FC236}">
                <a16:creationId xmlns:a16="http://schemas.microsoft.com/office/drawing/2014/main" id="{224413DA-3206-AFD6-C986-D8B18F1F1D5F}"/>
              </a:ext>
            </a:extLst>
          </p:cNvPr>
          <p:cNvPicPr>
            <a:picLocks noChangeAspect="1"/>
          </p:cNvPicPr>
          <p:nvPr userDrawn="1"/>
        </p:nvPicPr>
        <p:blipFill>
          <a:blip r:embed="rId2"/>
          <a:stretch>
            <a:fillRect/>
          </a:stretch>
        </p:blipFill>
        <p:spPr>
          <a:xfrm>
            <a:off x="0" y="0"/>
            <a:ext cx="12192000" cy="4191000"/>
          </a:xfrm>
          <a:prstGeom prst="rect">
            <a:avLst/>
          </a:prstGeom>
        </p:spPr>
      </p:pic>
      <p:sp>
        <p:nvSpPr>
          <p:cNvPr id="11" name="TextBox 10">
            <a:extLst>
              <a:ext uri="{FF2B5EF4-FFF2-40B4-BE49-F238E27FC236}">
                <a16:creationId xmlns:a16="http://schemas.microsoft.com/office/drawing/2014/main" id="{BA6C7A3B-ED6C-FAC4-CE43-DCE3A57BE952}"/>
              </a:ext>
            </a:extLst>
          </p:cNvPr>
          <p:cNvSpPr txBox="1"/>
          <p:nvPr userDrawn="1"/>
        </p:nvSpPr>
        <p:spPr>
          <a:xfrm>
            <a:off x="9442449" y="3977964"/>
            <a:ext cx="2749551"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William, Head Start participant, Sunbury Downs College</a:t>
            </a:r>
          </a:p>
        </p:txBody>
      </p:sp>
      <p:pic>
        <p:nvPicPr>
          <p:cNvPr id="7" name="Graphic 3">
            <a:extLst>
              <a:ext uri="{FF2B5EF4-FFF2-40B4-BE49-F238E27FC236}">
                <a16:creationId xmlns:a16="http://schemas.microsoft.com/office/drawing/2014/main" id="{640E5AB5-AB40-6DEE-DCBD-23CA88BF8B9C}"/>
              </a:ext>
            </a:extLst>
          </p:cNvPr>
          <p:cNvPicPr>
            <a:picLocks noChangeAspect="1"/>
          </p:cNvPicPr>
          <p:nvPr userDrawn="1"/>
        </p:nvPicPr>
        <p:blipFill>
          <a:blip r:embed="rId3"/>
          <a:srcRect r="42562" b="-4865"/>
          <a:stretch/>
        </p:blipFill>
        <p:spPr>
          <a:xfrm>
            <a:off x="8602881" y="6194420"/>
            <a:ext cx="804227" cy="431165"/>
          </a:xfrm>
          <a:prstGeom prst="rect">
            <a:avLst/>
          </a:prstGeom>
        </p:spPr>
      </p:pic>
      <p:pic>
        <p:nvPicPr>
          <p:cNvPr id="8" name="Graphic 7">
            <a:extLst>
              <a:ext uri="{FF2B5EF4-FFF2-40B4-BE49-F238E27FC236}">
                <a16:creationId xmlns:a16="http://schemas.microsoft.com/office/drawing/2014/main" id="{128096C4-B816-0786-D8F5-C8F1D4888052}"/>
              </a:ext>
            </a:extLst>
          </p:cNvPr>
          <p:cNvPicPr>
            <a:picLocks noChangeAspect="1"/>
          </p:cNvPicPr>
          <p:nvPr userDrawn="1"/>
        </p:nvPicPr>
        <p:blipFill>
          <a:blip r:embed="rId4">
            <a:extLst>
              <a:ext uri="{96DAC541-7B7A-43D3-8B79-37D633B846F1}">
                <asvg:svgBlip xmlns:asvg="http://schemas.microsoft.com/office/drawing/2016/SVG/main" r:embed="rId5"/>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10175634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accent2"/>
        </a:solidFill>
        <a:effectLst/>
      </p:bgPr>
    </p:bg>
    <p:spTree>
      <p:nvGrpSpPr>
        <p:cNvPr id="1" name=""/>
        <p:cNvGrpSpPr/>
        <p:nvPr/>
      </p:nvGrpSpPr>
      <p:grpSpPr>
        <a:xfrm>
          <a:off x="0" y="0"/>
          <a:ext cx="0" cy="0"/>
          <a:chOff x="0" y="0"/>
          <a:chExt cx="0" cy="0"/>
        </a:xfrm>
      </p:grpSpPr>
      <p:pic>
        <p:nvPicPr>
          <p:cNvPr id="2" name="Picture 3">
            <a:extLst>
              <a:ext uri="{FF2B5EF4-FFF2-40B4-BE49-F238E27FC236}">
                <a16:creationId xmlns:a16="http://schemas.microsoft.com/office/drawing/2014/main" id="{637119D6-8439-5023-4535-8FAA842AF59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8813" y="955675"/>
            <a:ext cx="6762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0"/>
          </p:nvPr>
        </p:nvSpPr>
        <p:spPr>
          <a:xfrm>
            <a:off x="658813" y="620384"/>
            <a:ext cx="7086600" cy="232375"/>
          </a:xfrm>
        </p:spPr>
        <p:txBody>
          <a:bodyPr lIns="0">
            <a:normAutofit/>
          </a:bodyPr>
          <a:lstStyle>
            <a:lvl1pPr marL="0" indent="0">
              <a:buNone/>
              <a:defRPr sz="1000"/>
            </a:lvl1pPr>
          </a:lstStyle>
          <a:p>
            <a:pPr lvl="0"/>
            <a:r>
              <a:rPr lang="en-US"/>
              <a:t>Click to edit Master text styles</a:t>
            </a:r>
          </a:p>
        </p:txBody>
      </p:sp>
      <p:pic>
        <p:nvPicPr>
          <p:cNvPr id="4" name="Graphic 3">
            <a:extLst>
              <a:ext uri="{FF2B5EF4-FFF2-40B4-BE49-F238E27FC236}">
                <a16:creationId xmlns:a16="http://schemas.microsoft.com/office/drawing/2014/main" id="{4CBFE7B3-35A5-CBC5-FD36-601038CD601D}"/>
              </a:ext>
            </a:extLst>
          </p:cNvPr>
          <p:cNvPicPr>
            <a:picLocks noChangeAspect="1"/>
          </p:cNvPicPr>
          <p:nvPr userDrawn="1"/>
        </p:nvPicPr>
        <p:blipFill>
          <a:blip r:embed="rId3"/>
          <a:srcRect r="42562" b="-4865"/>
          <a:stretch/>
        </p:blipFill>
        <p:spPr>
          <a:xfrm>
            <a:off x="658814" y="5962650"/>
            <a:ext cx="717914" cy="384891"/>
          </a:xfrm>
          <a:prstGeom prst="rect">
            <a:avLst/>
          </a:prstGeom>
        </p:spPr>
      </p:pic>
      <p:pic>
        <p:nvPicPr>
          <p:cNvPr id="6" name="Graphic 5">
            <a:extLst>
              <a:ext uri="{FF2B5EF4-FFF2-40B4-BE49-F238E27FC236}">
                <a16:creationId xmlns:a16="http://schemas.microsoft.com/office/drawing/2014/main" id="{F5695349-BBCC-56ED-B72A-A2B554DCF104}"/>
              </a:ext>
            </a:extLst>
          </p:cNvPr>
          <p:cNvPicPr>
            <a:picLocks noChangeAspect="1"/>
          </p:cNvPicPr>
          <p:nvPr userDrawn="1"/>
        </p:nvPicPr>
        <p:blipFill>
          <a:blip r:embed="rId4">
            <a:extLst>
              <a:ext uri="{96DAC541-7B7A-43D3-8B79-37D633B846F1}">
                <asvg:svgBlip xmlns:asvg="http://schemas.microsoft.com/office/drawing/2016/SVG/main" r:embed="rId5"/>
              </a:ext>
            </a:extLst>
          </a:blip>
          <a:srcRect t="28333" b="16170"/>
          <a:stretch/>
        </p:blipFill>
        <p:spPr>
          <a:xfrm>
            <a:off x="1645999" y="5932361"/>
            <a:ext cx="2176701" cy="453000"/>
          </a:xfrm>
          <a:prstGeom prst="rect">
            <a:avLst/>
          </a:prstGeom>
        </p:spPr>
      </p:pic>
    </p:spTree>
    <p:extLst>
      <p:ext uri="{BB962C8B-B14F-4D97-AF65-F5344CB8AC3E}">
        <p14:creationId xmlns:p14="http://schemas.microsoft.com/office/powerpoint/2010/main" val="4037022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break A">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Picture Placeholder 7" descr="A group of girls in a classroom&#10;&#10;Description automatically generated">
            <a:extLst>
              <a:ext uri="{FF2B5EF4-FFF2-40B4-BE49-F238E27FC236}">
                <a16:creationId xmlns:a16="http://schemas.microsoft.com/office/drawing/2014/main" id="{7A963683-6FFE-7744-EBFC-B48E7AF51BC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6794499" y="0"/>
            <a:ext cx="53959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A008714D-A184-2E40-7FD2-0D4B232736CF}"/>
              </a:ext>
            </a:extLst>
          </p:cNvPr>
          <p:cNvSpPr txBox="1"/>
          <p:nvPr userDrawn="1"/>
        </p:nvSpPr>
        <p:spPr>
          <a:xfrm>
            <a:off x="6794499" y="6642556"/>
            <a:ext cx="1229361"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Truganina P-9 College</a:t>
            </a:r>
          </a:p>
        </p:txBody>
      </p:sp>
    </p:spTree>
    <p:extLst>
      <p:ext uri="{BB962C8B-B14F-4D97-AF65-F5344CB8AC3E}">
        <p14:creationId xmlns:p14="http://schemas.microsoft.com/office/powerpoint/2010/main" val="30353115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pter break B">
    <p:bg>
      <p:bgPr>
        <a:solidFill>
          <a:srgbClr val="CFF1F2"/>
        </a:solidFill>
        <a:effectLst/>
      </p:bgPr>
    </p:bg>
    <p:spTree>
      <p:nvGrpSpPr>
        <p:cNvPr id="1" name=""/>
        <p:cNvGrpSpPr/>
        <p:nvPr/>
      </p:nvGrpSpPr>
      <p:grpSpPr>
        <a:xfrm>
          <a:off x="0" y="0"/>
          <a:ext cx="0" cy="0"/>
          <a:chOff x="0" y="0"/>
          <a:chExt cx="0" cy="0"/>
        </a:xfrm>
      </p:grpSpPr>
      <p:pic>
        <p:nvPicPr>
          <p:cNvPr id="9" name="Picture 8" descr="A group of people working in a building&#10;&#10;Description automatically generated">
            <a:extLst>
              <a:ext uri="{FF2B5EF4-FFF2-40B4-BE49-F238E27FC236}">
                <a16:creationId xmlns:a16="http://schemas.microsoft.com/office/drawing/2014/main" id="{0DA3B1AC-F40E-3773-41A2-62CDD1A8662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6794498" y="0"/>
            <a:ext cx="5397502" cy="6858000"/>
          </a:xfrm>
          <a:prstGeom prst="rect">
            <a:avLst/>
          </a:prstGeom>
        </p:spPr>
      </p:pic>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TextBox 3">
            <a:extLst>
              <a:ext uri="{FF2B5EF4-FFF2-40B4-BE49-F238E27FC236}">
                <a16:creationId xmlns:a16="http://schemas.microsoft.com/office/drawing/2014/main" id="{D656A5B3-6B7E-CDF9-A19F-5A6781DD2E3D}"/>
              </a:ext>
            </a:extLst>
          </p:cNvPr>
          <p:cNvSpPr txBox="1"/>
          <p:nvPr userDrawn="1"/>
        </p:nvSpPr>
        <p:spPr>
          <a:xfrm>
            <a:off x="6794499" y="6642556"/>
            <a:ext cx="1427481"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Federation TAFE, Ballarat</a:t>
            </a:r>
          </a:p>
        </p:txBody>
      </p:sp>
    </p:spTree>
    <p:extLst>
      <p:ext uri="{BB962C8B-B14F-4D97-AF65-F5344CB8AC3E}">
        <p14:creationId xmlns:p14="http://schemas.microsoft.com/office/powerpoint/2010/main" val="40280565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pter break C">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0" name="Picture 59" descr="A group of women using a drill&#10;&#10;Description automatically generated">
            <a:extLst>
              <a:ext uri="{FF2B5EF4-FFF2-40B4-BE49-F238E27FC236}">
                <a16:creationId xmlns:a16="http://schemas.microsoft.com/office/drawing/2014/main" id="{766C5A5D-9790-1D44-4239-2D9B9A14D228}"/>
              </a:ext>
            </a:extLst>
          </p:cNvPr>
          <p:cNvPicPr>
            <a:picLocks noChangeAspect="1"/>
          </p:cNvPicPr>
          <p:nvPr userDrawn="1"/>
        </p:nvPicPr>
        <p:blipFill>
          <a:blip r:embed="rId2"/>
          <a:stretch>
            <a:fillRect/>
          </a:stretch>
        </p:blipFill>
        <p:spPr>
          <a:xfrm>
            <a:off x="6794500" y="0"/>
            <a:ext cx="5397500" cy="6858000"/>
          </a:xfrm>
          <a:prstGeom prst="rect">
            <a:avLst/>
          </a:prstGeom>
        </p:spPr>
      </p:pic>
      <p:sp>
        <p:nvSpPr>
          <p:cNvPr id="4" name="TextBox 3">
            <a:extLst>
              <a:ext uri="{FF2B5EF4-FFF2-40B4-BE49-F238E27FC236}">
                <a16:creationId xmlns:a16="http://schemas.microsoft.com/office/drawing/2014/main" id="{601028D9-1D90-5400-8172-648D4C8904C7}"/>
              </a:ext>
            </a:extLst>
          </p:cNvPr>
          <p:cNvSpPr txBox="1"/>
          <p:nvPr userDrawn="1"/>
        </p:nvSpPr>
        <p:spPr>
          <a:xfrm>
            <a:off x="6794499" y="6642556"/>
            <a:ext cx="2143761"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Trade &amp; Tech Fit career expo, Southbank</a:t>
            </a:r>
          </a:p>
        </p:txBody>
      </p:sp>
    </p:spTree>
    <p:extLst>
      <p:ext uri="{BB962C8B-B14F-4D97-AF65-F5344CB8AC3E}">
        <p14:creationId xmlns:p14="http://schemas.microsoft.com/office/powerpoint/2010/main" val="4253472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pter break D">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2" name="Picture 61" descr="A group of people standing in front of a computer&#10;&#10;Description automatically generated">
            <a:extLst>
              <a:ext uri="{FF2B5EF4-FFF2-40B4-BE49-F238E27FC236}">
                <a16:creationId xmlns:a16="http://schemas.microsoft.com/office/drawing/2014/main" id="{34CDF94E-8B7F-5406-67CE-9C76396565CA}"/>
              </a:ext>
            </a:extLst>
          </p:cNvPr>
          <p:cNvPicPr>
            <a:picLocks noChangeAspect="1"/>
          </p:cNvPicPr>
          <p:nvPr userDrawn="1"/>
        </p:nvPicPr>
        <p:blipFill>
          <a:blip r:embed="rId2"/>
          <a:stretch>
            <a:fillRect/>
          </a:stretch>
        </p:blipFill>
        <p:spPr>
          <a:xfrm>
            <a:off x="6796854" y="0"/>
            <a:ext cx="5397500" cy="6858000"/>
          </a:xfrm>
          <a:prstGeom prst="rect">
            <a:avLst/>
          </a:prstGeom>
        </p:spPr>
      </p:pic>
      <p:sp>
        <p:nvSpPr>
          <p:cNvPr id="4" name="TextBox 3">
            <a:extLst>
              <a:ext uri="{FF2B5EF4-FFF2-40B4-BE49-F238E27FC236}">
                <a16:creationId xmlns:a16="http://schemas.microsoft.com/office/drawing/2014/main" id="{72CC35CA-65D1-BFB5-BE76-3879609A4371}"/>
              </a:ext>
            </a:extLst>
          </p:cNvPr>
          <p:cNvSpPr txBox="1"/>
          <p:nvPr userDrawn="1"/>
        </p:nvSpPr>
        <p:spPr>
          <a:xfrm>
            <a:off x="6794499" y="6642556"/>
            <a:ext cx="3004821"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Real </a:t>
            </a:r>
            <a:r>
              <a:rPr lang="en-AU" sz="800" err="1">
                <a:solidFill>
                  <a:schemeClr val="tx1"/>
                </a:solidFill>
              </a:rPr>
              <a:t>XPerience</a:t>
            </a:r>
            <a:r>
              <a:rPr lang="en-AU" sz="800">
                <a:solidFill>
                  <a:schemeClr val="tx1"/>
                </a:solidFill>
              </a:rPr>
              <a:t> career exploration event, Fortress Melbourne </a:t>
            </a:r>
          </a:p>
        </p:txBody>
      </p:sp>
    </p:spTree>
    <p:extLst>
      <p:ext uri="{BB962C8B-B14F-4D97-AF65-F5344CB8AC3E}">
        <p14:creationId xmlns:p14="http://schemas.microsoft.com/office/powerpoint/2010/main" val="37923895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apter break E">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4" name="Picture 63" descr="A person working on a machine&#10;&#10;Description automatically generated">
            <a:extLst>
              <a:ext uri="{FF2B5EF4-FFF2-40B4-BE49-F238E27FC236}">
                <a16:creationId xmlns:a16="http://schemas.microsoft.com/office/drawing/2014/main" id="{88FB1C29-99EF-5189-1BC8-8BF0F63B5683}"/>
              </a:ext>
            </a:extLst>
          </p:cNvPr>
          <p:cNvPicPr>
            <a:picLocks noChangeAspect="1"/>
          </p:cNvPicPr>
          <p:nvPr userDrawn="1"/>
        </p:nvPicPr>
        <p:blipFill>
          <a:blip r:embed="rId2"/>
          <a:stretch>
            <a:fillRect/>
          </a:stretch>
        </p:blipFill>
        <p:spPr>
          <a:xfrm>
            <a:off x="6794500" y="0"/>
            <a:ext cx="5397500" cy="6858000"/>
          </a:xfrm>
          <a:prstGeom prst="rect">
            <a:avLst/>
          </a:prstGeom>
        </p:spPr>
      </p:pic>
      <p:sp>
        <p:nvSpPr>
          <p:cNvPr id="4" name="TextBox 3">
            <a:extLst>
              <a:ext uri="{FF2B5EF4-FFF2-40B4-BE49-F238E27FC236}">
                <a16:creationId xmlns:a16="http://schemas.microsoft.com/office/drawing/2014/main" id="{2E2E78E7-E629-9D6C-0AA2-49FC03DB6AA3}"/>
              </a:ext>
            </a:extLst>
          </p:cNvPr>
          <p:cNvSpPr txBox="1"/>
          <p:nvPr userDrawn="1"/>
        </p:nvSpPr>
        <p:spPr>
          <a:xfrm>
            <a:off x="6794499" y="6642556"/>
            <a:ext cx="2646681"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Northern College of the Arts and Technology, Preston</a:t>
            </a:r>
          </a:p>
        </p:txBody>
      </p:sp>
    </p:spTree>
    <p:extLst>
      <p:ext uri="{BB962C8B-B14F-4D97-AF65-F5344CB8AC3E}">
        <p14:creationId xmlns:p14="http://schemas.microsoft.com/office/powerpoint/2010/main" val="10157557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apter break F">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6" name="Picture 65" descr="A child working on a piece of wood&#10;&#10;Description automatically generated">
            <a:extLst>
              <a:ext uri="{FF2B5EF4-FFF2-40B4-BE49-F238E27FC236}">
                <a16:creationId xmlns:a16="http://schemas.microsoft.com/office/drawing/2014/main" id="{CD01D17E-1B3F-D13C-F1D2-A6ACFFB8CB95}"/>
              </a:ext>
            </a:extLst>
          </p:cNvPr>
          <p:cNvPicPr>
            <a:picLocks noChangeAspect="1"/>
          </p:cNvPicPr>
          <p:nvPr userDrawn="1"/>
        </p:nvPicPr>
        <p:blipFill>
          <a:blip r:embed="rId2"/>
          <a:stretch>
            <a:fillRect/>
          </a:stretch>
        </p:blipFill>
        <p:spPr>
          <a:xfrm>
            <a:off x="6796854" y="0"/>
            <a:ext cx="5397500" cy="6858000"/>
          </a:xfrm>
          <a:prstGeom prst="rect">
            <a:avLst/>
          </a:prstGeom>
        </p:spPr>
      </p:pic>
      <p:sp>
        <p:nvSpPr>
          <p:cNvPr id="6" name="TextBox 5">
            <a:extLst>
              <a:ext uri="{FF2B5EF4-FFF2-40B4-BE49-F238E27FC236}">
                <a16:creationId xmlns:a16="http://schemas.microsoft.com/office/drawing/2014/main" id="{E16DD53F-6CDC-543C-90D5-E87ED85CB4D3}"/>
              </a:ext>
            </a:extLst>
          </p:cNvPr>
          <p:cNvSpPr txBox="1"/>
          <p:nvPr userDrawn="1"/>
        </p:nvSpPr>
        <p:spPr>
          <a:xfrm>
            <a:off x="6768149" y="6642556"/>
            <a:ext cx="3092450"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WorldSkills Competition, Altona Campus, Bayside P-12 College </a:t>
            </a:r>
          </a:p>
        </p:txBody>
      </p:sp>
    </p:spTree>
    <p:extLst>
      <p:ext uri="{BB962C8B-B14F-4D97-AF65-F5344CB8AC3E}">
        <p14:creationId xmlns:p14="http://schemas.microsoft.com/office/powerpoint/2010/main" val="22563305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apter break G">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8" name="Picture 67" descr="A person in a yellow vest squatting next to a plane&#10;&#10;Description automatically generated">
            <a:extLst>
              <a:ext uri="{FF2B5EF4-FFF2-40B4-BE49-F238E27FC236}">
                <a16:creationId xmlns:a16="http://schemas.microsoft.com/office/drawing/2014/main" id="{28272555-2639-50DE-772D-F2C3C39DFA5A}"/>
              </a:ext>
            </a:extLst>
          </p:cNvPr>
          <p:cNvPicPr>
            <a:picLocks noChangeAspect="1"/>
          </p:cNvPicPr>
          <p:nvPr userDrawn="1"/>
        </p:nvPicPr>
        <p:blipFill>
          <a:blip r:embed="rId2"/>
          <a:stretch>
            <a:fillRect/>
          </a:stretch>
        </p:blipFill>
        <p:spPr>
          <a:xfrm>
            <a:off x="6794500" y="0"/>
            <a:ext cx="5397500" cy="6858000"/>
          </a:xfrm>
          <a:prstGeom prst="rect">
            <a:avLst/>
          </a:prstGeom>
        </p:spPr>
      </p:pic>
      <p:sp>
        <p:nvSpPr>
          <p:cNvPr id="6" name="TextBox 5">
            <a:extLst>
              <a:ext uri="{FF2B5EF4-FFF2-40B4-BE49-F238E27FC236}">
                <a16:creationId xmlns:a16="http://schemas.microsoft.com/office/drawing/2014/main" id="{A0926551-260D-3D70-6AE5-6E7E26CC42EC}"/>
              </a:ext>
            </a:extLst>
          </p:cNvPr>
          <p:cNvSpPr txBox="1"/>
          <p:nvPr userDrawn="1"/>
        </p:nvSpPr>
        <p:spPr>
          <a:xfrm>
            <a:off x="6794499" y="6642556"/>
            <a:ext cx="3997326"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Harry, Outstanding VCE Vocational Major Achievement Award recipient, Warragul</a:t>
            </a:r>
          </a:p>
        </p:txBody>
      </p:sp>
    </p:spTree>
    <p:extLst>
      <p:ext uri="{BB962C8B-B14F-4D97-AF65-F5344CB8AC3E}">
        <p14:creationId xmlns:p14="http://schemas.microsoft.com/office/powerpoint/2010/main" val="35088839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apter break H">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0" name="Picture 49" descr="A person sitting at a round table with a person sitting at a table&#10;&#10;Description automatically generated">
            <a:extLst>
              <a:ext uri="{FF2B5EF4-FFF2-40B4-BE49-F238E27FC236}">
                <a16:creationId xmlns:a16="http://schemas.microsoft.com/office/drawing/2014/main" id="{5BE11173-92A1-674A-779F-A2EAAD26A575}"/>
              </a:ext>
            </a:extLst>
          </p:cNvPr>
          <p:cNvPicPr>
            <a:picLocks noChangeAspect="1"/>
          </p:cNvPicPr>
          <p:nvPr userDrawn="1"/>
        </p:nvPicPr>
        <p:blipFill>
          <a:blip r:embed="rId2"/>
          <a:stretch>
            <a:fillRect/>
          </a:stretch>
        </p:blipFill>
        <p:spPr>
          <a:xfrm>
            <a:off x="6796854" y="0"/>
            <a:ext cx="5397500" cy="6858000"/>
          </a:xfrm>
          <a:prstGeom prst="rect">
            <a:avLst/>
          </a:prstGeom>
        </p:spPr>
      </p:pic>
      <p:sp>
        <p:nvSpPr>
          <p:cNvPr id="70" name="TextBox 69">
            <a:extLst>
              <a:ext uri="{FF2B5EF4-FFF2-40B4-BE49-F238E27FC236}">
                <a16:creationId xmlns:a16="http://schemas.microsoft.com/office/drawing/2014/main" id="{9C70BED2-47D5-B9E1-678C-073D419B52AA}"/>
              </a:ext>
            </a:extLst>
          </p:cNvPr>
          <p:cNvSpPr txBox="1"/>
          <p:nvPr userDrawn="1"/>
        </p:nvSpPr>
        <p:spPr>
          <a:xfrm>
            <a:off x="6794502" y="6642556"/>
            <a:ext cx="2063750"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Wellington Secondary College, Mulgrave</a:t>
            </a:r>
          </a:p>
        </p:txBody>
      </p:sp>
    </p:spTree>
    <p:extLst>
      <p:ext uri="{BB962C8B-B14F-4D97-AF65-F5344CB8AC3E}">
        <p14:creationId xmlns:p14="http://schemas.microsoft.com/office/powerpoint/2010/main" val="25582855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Picture Placeholder 4">
            <a:extLst>
              <a:ext uri="{FF2B5EF4-FFF2-40B4-BE49-F238E27FC236}">
                <a16:creationId xmlns:a16="http://schemas.microsoft.com/office/drawing/2014/main" id="{FBED0264-CA79-3710-654B-4300DDE28204}"/>
              </a:ext>
            </a:extLst>
          </p:cNvPr>
          <p:cNvSpPr>
            <a:spLocks noGrp="1"/>
          </p:cNvSpPr>
          <p:nvPr>
            <p:ph type="pic" sz="quarter" idx="10"/>
          </p:nvPr>
        </p:nvSpPr>
        <p:spPr>
          <a:xfrm>
            <a:off x="6796855" y="0"/>
            <a:ext cx="5395146" cy="6858000"/>
          </a:xfrm>
          <a:solidFill>
            <a:schemeClr val="tx2">
              <a:lumMod val="60000"/>
              <a:lumOff val="40000"/>
            </a:schemeClr>
          </a:solidFill>
        </p:spPr>
        <p:txBody>
          <a:bodyPr/>
          <a:lstStyle/>
          <a:p>
            <a:r>
              <a:rPr lang="en-US"/>
              <a:t>Click icon to add picture</a:t>
            </a:r>
          </a:p>
        </p:txBody>
      </p:sp>
    </p:spTree>
    <p:extLst>
      <p:ext uri="{BB962C8B-B14F-4D97-AF65-F5344CB8AC3E}">
        <p14:creationId xmlns:p14="http://schemas.microsoft.com/office/powerpoint/2010/main" val="3654958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 Career planning junior">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2">
            <a:extLst>
              <a:ext uri="{96DAC541-7B7A-43D3-8B79-37D633B846F1}">
                <asvg:svgBlip xmlns:asvg="http://schemas.microsoft.com/office/drawing/2016/SVG/main" r:embed="rId3"/>
              </a:ext>
            </a:extLst>
          </a:blip>
          <a:srcRect l="9473" t="16039" b="16039"/>
          <a:stretch/>
        </p:blipFill>
        <p:spPr>
          <a:xfrm>
            <a:off x="658813" y="4546384"/>
            <a:ext cx="2176667" cy="650900"/>
          </a:xfrm>
          <a:prstGeom prst="rect">
            <a:avLst/>
          </a:prstGeom>
        </p:spPr>
      </p:pic>
      <p:pic>
        <p:nvPicPr>
          <p:cNvPr id="8" name="Picture 7" descr="A person sitting at a desk with a tablet&#10;&#10;Description automatically generated">
            <a:extLst>
              <a:ext uri="{FF2B5EF4-FFF2-40B4-BE49-F238E27FC236}">
                <a16:creationId xmlns:a16="http://schemas.microsoft.com/office/drawing/2014/main" id="{27D2C9E7-A8E2-BA78-CCDD-B762BCE33038}"/>
              </a:ext>
            </a:extLst>
          </p:cNvPr>
          <p:cNvPicPr>
            <a:picLocks noChangeAspect="1"/>
          </p:cNvPicPr>
          <p:nvPr userDrawn="1"/>
        </p:nvPicPr>
        <p:blipFill>
          <a:blip r:embed="rId4"/>
          <a:stretch>
            <a:fillRect/>
          </a:stretch>
        </p:blipFill>
        <p:spPr>
          <a:xfrm>
            <a:off x="0" y="0"/>
            <a:ext cx="12192000" cy="4191000"/>
          </a:xfrm>
          <a:prstGeom prst="rect">
            <a:avLst/>
          </a:prstGeom>
        </p:spPr>
      </p:pic>
      <p:sp>
        <p:nvSpPr>
          <p:cNvPr id="11" name="TextBox 10">
            <a:extLst>
              <a:ext uri="{FF2B5EF4-FFF2-40B4-BE49-F238E27FC236}">
                <a16:creationId xmlns:a16="http://schemas.microsoft.com/office/drawing/2014/main" id="{62CD292A-D165-6E9A-1509-5B7867C5DD6A}"/>
              </a:ext>
            </a:extLst>
          </p:cNvPr>
          <p:cNvSpPr txBox="1"/>
          <p:nvPr userDrawn="1"/>
        </p:nvSpPr>
        <p:spPr>
          <a:xfrm>
            <a:off x="10953750" y="3977964"/>
            <a:ext cx="123825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Frankston High School</a:t>
            </a:r>
          </a:p>
        </p:txBody>
      </p:sp>
      <p:pic>
        <p:nvPicPr>
          <p:cNvPr id="4" name="Graphic 3">
            <a:extLst>
              <a:ext uri="{FF2B5EF4-FFF2-40B4-BE49-F238E27FC236}">
                <a16:creationId xmlns:a16="http://schemas.microsoft.com/office/drawing/2014/main" id="{0C618AF7-967C-7F02-100E-AEC4D85981DE}"/>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7" name="Graphic 6">
            <a:extLst>
              <a:ext uri="{FF2B5EF4-FFF2-40B4-BE49-F238E27FC236}">
                <a16:creationId xmlns:a16="http://schemas.microsoft.com/office/drawing/2014/main" id="{57DE91EA-365D-2A17-4471-0578BA64C1A4}"/>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2756779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imple content">
    <p:spTree>
      <p:nvGrpSpPr>
        <p:cNvPr id="1" name=""/>
        <p:cNvGrpSpPr/>
        <p:nvPr/>
      </p:nvGrpSpPr>
      <p:grpSpPr>
        <a:xfrm>
          <a:off x="0" y="0"/>
          <a:ext cx="0" cy="0"/>
          <a:chOff x="0" y="0"/>
          <a:chExt cx="0" cy="0"/>
        </a:xfrm>
      </p:grpSpPr>
      <p:sp>
        <p:nvSpPr>
          <p:cNvPr id="2" name="Title 1"/>
          <p:cNvSpPr>
            <a:spLocks noGrp="1"/>
          </p:cNvSpPr>
          <p:nvPr>
            <p:ph type="title"/>
          </p:nvPr>
        </p:nvSpPr>
        <p:spPr>
          <a:xfrm>
            <a:off x="803275" y="0"/>
            <a:ext cx="10909300" cy="977900"/>
          </a:xfrm>
        </p:spPr>
        <p:txBody>
          <a:bodyPr/>
          <a:lstStyle/>
          <a:p>
            <a:r>
              <a:rPr lang="en-GB"/>
              <a:t>Click to edit Master title style</a:t>
            </a:r>
            <a:endParaRPr lang="en-US"/>
          </a:p>
        </p:txBody>
      </p:sp>
      <p:sp>
        <p:nvSpPr>
          <p:cNvPr id="3" name="Content Placeholder 2"/>
          <p:cNvSpPr>
            <a:spLocks noGrp="1"/>
          </p:cNvSpPr>
          <p:nvPr>
            <p:ph idx="1"/>
          </p:nvPr>
        </p:nvSpPr>
        <p:spPr>
          <a:xfrm>
            <a:off x="803275" y="2160000"/>
            <a:ext cx="10909300" cy="4008438"/>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6" name="Text Placeholder 7">
            <a:extLst>
              <a:ext uri="{FF2B5EF4-FFF2-40B4-BE49-F238E27FC236}">
                <a16:creationId xmlns:a16="http://schemas.microsoft.com/office/drawing/2014/main" id="{4C044D54-3320-8ABE-982C-5DD37489F3AD}"/>
              </a:ext>
            </a:extLst>
          </p:cNvPr>
          <p:cNvSpPr>
            <a:spLocks noGrp="1"/>
          </p:cNvSpPr>
          <p:nvPr>
            <p:ph type="body" sz="quarter" idx="12" hasCustomPrompt="1"/>
          </p:nvPr>
        </p:nvSpPr>
        <p:spPr>
          <a:xfrm>
            <a:off x="803275" y="1440000"/>
            <a:ext cx="10909300"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
        <p:nvSpPr>
          <p:cNvPr id="7" name="Slide Number Placeholder 5">
            <a:extLst>
              <a:ext uri="{FF2B5EF4-FFF2-40B4-BE49-F238E27FC236}">
                <a16:creationId xmlns:a16="http://schemas.microsoft.com/office/drawing/2014/main" id="{22940920-70F3-DFB1-B7FA-69FE60130D99}"/>
              </a:ext>
            </a:extLst>
          </p:cNvPr>
          <p:cNvSpPr>
            <a:spLocks noGrp="1"/>
          </p:cNvSpPr>
          <p:nvPr>
            <p:ph type="sldNum" sz="quarter" idx="10"/>
          </p:nvPr>
        </p:nvSpPr>
        <p:spPr>
          <a:xfrm>
            <a:off x="8610600" y="6372860"/>
            <a:ext cx="3101975" cy="365125"/>
          </a:xfrm>
        </p:spPr>
        <p:txBody>
          <a:bodyPr/>
          <a:lstStyle>
            <a:lvl1pPr>
              <a:defRPr/>
            </a:lvl1pPr>
          </a:lstStyle>
          <a:p>
            <a:pPr>
              <a:defRPr/>
            </a:pPr>
            <a:fld id="{46C386F0-35F0-0D45-B791-6A153F6E7F12}" type="slidenum">
              <a:rPr lang="en-US"/>
              <a:pPr>
                <a:defRPr/>
              </a:pPr>
              <a:t>‹#›</a:t>
            </a:fld>
            <a:endParaRPr lang="en-US"/>
          </a:p>
        </p:txBody>
      </p:sp>
      <p:sp>
        <p:nvSpPr>
          <p:cNvPr id="8" name="Footer Placeholder 6">
            <a:extLst>
              <a:ext uri="{FF2B5EF4-FFF2-40B4-BE49-F238E27FC236}">
                <a16:creationId xmlns:a16="http://schemas.microsoft.com/office/drawing/2014/main" id="{AAA07BFC-A9AD-6028-70B0-ED09D552C018}"/>
              </a:ext>
            </a:extLst>
          </p:cNvPr>
          <p:cNvSpPr>
            <a:spLocks noGrp="1"/>
          </p:cNvSpPr>
          <p:nvPr>
            <p:ph type="ftr" sz="quarter" idx="13"/>
          </p:nvPr>
        </p:nvSpPr>
        <p:spPr>
          <a:xfrm>
            <a:off x="803274" y="6372860"/>
            <a:ext cx="7548246" cy="365125"/>
          </a:xfrm>
        </p:spPr>
        <p:txBody>
          <a:bodyPr/>
          <a:lstStyle/>
          <a:p>
            <a:endParaRPr lang="en-US"/>
          </a:p>
        </p:txBody>
      </p:sp>
    </p:spTree>
    <p:extLst>
      <p:ext uri="{BB962C8B-B14F-4D97-AF65-F5344CB8AC3E}">
        <p14:creationId xmlns:p14="http://schemas.microsoft.com/office/powerpoint/2010/main" val="13371992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Ultra-width table">
    <p:spTree>
      <p:nvGrpSpPr>
        <p:cNvPr id="1" name=""/>
        <p:cNvGrpSpPr/>
        <p:nvPr/>
      </p:nvGrpSpPr>
      <p:grpSpPr>
        <a:xfrm>
          <a:off x="0" y="0"/>
          <a:ext cx="0" cy="0"/>
          <a:chOff x="0" y="0"/>
          <a:chExt cx="0" cy="0"/>
        </a:xfrm>
      </p:grpSpPr>
      <p:sp>
        <p:nvSpPr>
          <p:cNvPr id="2" name="Title 1"/>
          <p:cNvSpPr>
            <a:spLocks noGrp="1"/>
          </p:cNvSpPr>
          <p:nvPr>
            <p:ph type="title"/>
          </p:nvPr>
        </p:nvSpPr>
        <p:spPr>
          <a:xfrm>
            <a:off x="364143" y="0"/>
            <a:ext cx="11348432" cy="977900"/>
          </a:xfrm>
        </p:spPr>
        <p:txBody>
          <a:bodyPr/>
          <a:lstStyle/>
          <a:p>
            <a:r>
              <a:rPr lang="en-AU" noProof="0"/>
              <a:t>Click to edit Master title style</a:t>
            </a:r>
          </a:p>
        </p:txBody>
      </p:sp>
      <p:sp>
        <p:nvSpPr>
          <p:cNvPr id="7" name="Slide Number Placeholder 5">
            <a:extLst>
              <a:ext uri="{FF2B5EF4-FFF2-40B4-BE49-F238E27FC236}">
                <a16:creationId xmlns:a16="http://schemas.microsoft.com/office/drawing/2014/main" id="{22940920-70F3-DFB1-B7FA-69FE60130D99}"/>
              </a:ext>
            </a:extLst>
          </p:cNvPr>
          <p:cNvSpPr>
            <a:spLocks noGrp="1"/>
          </p:cNvSpPr>
          <p:nvPr>
            <p:ph type="sldNum" sz="quarter" idx="10"/>
          </p:nvPr>
        </p:nvSpPr>
        <p:spPr>
          <a:xfrm>
            <a:off x="8610600" y="6372860"/>
            <a:ext cx="3101975" cy="365125"/>
          </a:xfrm>
        </p:spPr>
        <p:txBody>
          <a:bodyPr/>
          <a:lstStyle>
            <a:lvl1pPr>
              <a:defRPr/>
            </a:lvl1pPr>
          </a:lstStyle>
          <a:p>
            <a:pPr>
              <a:defRPr/>
            </a:pPr>
            <a:fld id="{46C386F0-35F0-0D45-B791-6A153F6E7F12}" type="slidenum">
              <a:rPr lang="en-US"/>
              <a:pPr>
                <a:defRPr/>
              </a:pPr>
              <a:t>‹#›</a:t>
            </a:fld>
            <a:endParaRPr lang="en-US"/>
          </a:p>
        </p:txBody>
      </p:sp>
      <p:sp>
        <p:nvSpPr>
          <p:cNvPr id="8" name="Footer Placeholder 6">
            <a:extLst>
              <a:ext uri="{FF2B5EF4-FFF2-40B4-BE49-F238E27FC236}">
                <a16:creationId xmlns:a16="http://schemas.microsoft.com/office/drawing/2014/main" id="{AAA07BFC-A9AD-6028-70B0-ED09D552C018}"/>
              </a:ext>
            </a:extLst>
          </p:cNvPr>
          <p:cNvSpPr>
            <a:spLocks noGrp="1"/>
          </p:cNvSpPr>
          <p:nvPr>
            <p:ph type="ftr" sz="quarter" idx="13"/>
          </p:nvPr>
        </p:nvSpPr>
        <p:spPr>
          <a:xfrm>
            <a:off x="364142" y="6372860"/>
            <a:ext cx="7987378" cy="365125"/>
          </a:xfrm>
        </p:spPr>
        <p:txBody>
          <a:bodyPr/>
          <a:lstStyle/>
          <a:p>
            <a:endParaRPr lang="en-US"/>
          </a:p>
        </p:txBody>
      </p:sp>
      <p:sp>
        <p:nvSpPr>
          <p:cNvPr id="6" name="Table Placeholder 4">
            <a:extLst>
              <a:ext uri="{FF2B5EF4-FFF2-40B4-BE49-F238E27FC236}">
                <a16:creationId xmlns:a16="http://schemas.microsoft.com/office/drawing/2014/main" id="{AB6C7ABB-590C-FFA6-F5D4-EA9461C61B60}"/>
              </a:ext>
            </a:extLst>
          </p:cNvPr>
          <p:cNvSpPr>
            <a:spLocks noGrp="1"/>
          </p:cNvSpPr>
          <p:nvPr>
            <p:ph type="tbl" sz="quarter" idx="14"/>
          </p:nvPr>
        </p:nvSpPr>
        <p:spPr>
          <a:xfrm>
            <a:off x="364142" y="1440000"/>
            <a:ext cx="11348430" cy="4657728"/>
          </a:xfrm>
        </p:spPr>
        <p:txBody>
          <a:bodyPr/>
          <a:lstStyle/>
          <a:p>
            <a:endParaRPr lang="en-AU"/>
          </a:p>
        </p:txBody>
      </p:sp>
    </p:spTree>
    <p:extLst>
      <p:ext uri="{BB962C8B-B14F-4D97-AF65-F5344CB8AC3E}">
        <p14:creationId xmlns:p14="http://schemas.microsoft.com/office/powerpoint/2010/main" val="54100339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803276" y="2160000"/>
            <a:ext cx="5113337" cy="4010400"/>
          </a:xfrm>
        </p:spPr>
        <p:txBody>
          <a:bodyPr/>
          <a:lstStyle>
            <a:lvl1pPr>
              <a:defRPr sz="2000"/>
            </a:lvl1pPr>
            <a:lvl2pPr>
              <a:defRPr sz="1800"/>
            </a:lvl2pPr>
            <a:lvl3pPr>
              <a:defRPr sz="1600"/>
            </a:lvl3pPr>
            <a:lvl4pPr>
              <a:defRPr sz="1400"/>
            </a:lvl4pPr>
            <a:lvl5pPr>
              <a:defRPr sz="1200"/>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6" name="Content Placeholder 5"/>
          <p:cNvSpPr>
            <a:spLocks noGrp="1"/>
          </p:cNvSpPr>
          <p:nvPr>
            <p:ph sz="quarter" idx="4"/>
          </p:nvPr>
        </p:nvSpPr>
        <p:spPr>
          <a:xfrm>
            <a:off x="6275388" y="2160000"/>
            <a:ext cx="5437186" cy="4010400"/>
          </a:xfrm>
        </p:spPr>
        <p:txBody>
          <a:bodyPr/>
          <a:lstStyle>
            <a:lvl1pPr>
              <a:defRPr sz="2000"/>
            </a:lvl1pPr>
            <a:lvl2pPr>
              <a:defRPr sz="1800"/>
            </a:lvl2pPr>
            <a:lvl3pPr>
              <a:defRPr sz="1600"/>
            </a:lvl3pPr>
            <a:lvl4pPr>
              <a:defRPr sz="1400"/>
            </a:lvl4pPr>
            <a:lvl5pPr>
              <a:defRPr sz="1200"/>
            </a:lvl5p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8" name="Text Placeholder 7">
            <a:extLst>
              <a:ext uri="{FF2B5EF4-FFF2-40B4-BE49-F238E27FC236}">
                <a16:creationId xmlns:a16="http://schemas.microsoft.com/office/drawing/2014/main" id="{5545793F-B73A-3B7B-B98C-74E9B72981DA}"/>
              </a:ext>
            </a:extLst>
          </p:cNvPr>
          <p:cNvSpPr>
            <a:spLocks noGrp="1"/>
          </p:cNvSpPr>
          <p:nvPr>
            <p:ph type="body" sz="quarter" idx="12" hasCustomPrompt="1"/>
          </p:nvPr>
        </p:nvSpPr>
        <p:spPr>
          <a:xfrm>
            <a:off x="809310" y="1440000"/>
            <a:ext cx="5113338"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
        <p:nvSpPr>
          <p:cNvPr id="9" name="Text Placeholder 7">
            <a:extLst>
              <a:ext uri="{FF2B5EF4-FFF2-40B4-BE49-F238E27FC236}">
                <a16:creationId xmlns:a16="http://schemas.microsoft.com/office/drawing/2014/main" id="{387B8852-7687-5F4C-4616-B7DE9DF0C720}"/>
              </a:ext>
            </a:extLst>
          </p:cNvPr>
          <p:cNvSpPr>
            <a:spLocks noGrp="1"/>
          </p:cNvSpPr>
          <p:nvPr>
            <p:ph type="body" sz="quarter" idx="13" hasCustomPrompt="1"/>
          </p:nvPr>
        </p:nvSpPr>
        <p:spPr>
          <a:xfrm>
            <a:off x="6275389" y="1440000"/>
            <a:ext cx="5437185"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
        <p:nvSpPr>
          <p:cNvPr id="5" name="Slide Number Placeholder 5">
            <a:extLst>
              <a:ext uri="{FF2B5EF4-FFF2-40B4-BE49-F238E27FC236}">
                <a16:creationId xmlns:a16="http://schemas.microsoft.com/office/drawing/2014/main" id="{729BFC23-832B-F128-A7BE-73CF19A670D2}"/>
              </a:ext>
            </a:extLst>
          </p:cNvPr>
          <p:cNvSpPr>
            <a:spLocks noGrp="1"/>
          </p:cNvSpPr>
          <p:nvPr>
            <p:ph type="sldNum" sz="quarter" idx="10"/>
          </p:nvPr>
        </p:nvSpPr>
        <p:spPr>
          <a:xfrm>
            <a:off x="8610600" y="6372860"/>
            <a:ext cx="3101975" cy="365125"/>
          </a:xfrm>
        </p:spPr>
        <p:txBody>
          <a:bodyPr/>
          <a:lstStyle>
            <a:lvl1pPr>
              <a:defRPr/>
            </a:lvl1pPr>
          </a:lstStyle>
          <a:p>
            <a:pPr>
              <a:defRPr/>
            </a:pPr>
            <a:fld id="{46C386F0-35F0-0D45-B791-6A153F6E7F12}" type="slidenum">
              <a:rPr lang="en-AU" noProof="0" smtClean="0"/>
              <a:pPr>
                <a:defRPr/>
              </a:pPr>
              <a:t>‹#›</a:t>
            </a:fld>
            <a:endParaRPr lang="en-AU" noProof="0"/>
          </a:p>
        </p:txBody>
      </p:sp>
      <p:sp>
        <p:nvSpPr>
          <p:cNvPr id="10" name="Footer Placeholder 6">
            <a:extLst>
              <a:ext uri="{FF2B5EF4-FFF2-40B4-BE49-F238E27FC236}">
                <a16:creationId xmlns:a16="http://schemas.microsoft.com/office/drawing/2014/main" id="{5E73723E-7114-7A95-F7F1-207BEE41ED55}"/>
              </a:ext>
            </a:extLst>
          </p:cNvPr>
          <p:cNvSpPr>
            <a:spLocks noGrp="1"/>
          </p:cNvSpPr>
          <p:nvPr>
            <p:ph type="ftr" sz="quarter" idx="14"/>
          </p:nvPr>
        </p:nvSpPr>
        <p:spPr>
          <a:xfrm>
            <a:off x="803274" y="6372860"/>
            <a:ext cx="7548246" cy="365125"/>
          </a:xfrm>
        </p:spPr>
        <p:txBody>
          <a:bodyPr/>
          <a:lstStyle/>
          <a:p>
            <a:endParaRPr lang="en-AU" noProof="0"/>
          </a:p>
        </p:txBody>
      </p:sp>
      <p:sp>
        <p:nvSpPr>
          <p:cNvPr id="11" name="Title 1">
            <a:extLst>
              <a:ext uri="{FF2B5EF4-FFF2-40B4-BE49-F238E27FC236}">
                <a16:creationId xmlns:a16="http://schemas.microsoft.com/office/drawing/2014/main" id="{0CA5FE8B-5FE2-506F-0967-D27FB58C084A}"/>
              </a:ext>
            </a:extLst>
          </p:cNvPr>
          <p:cNvSpPr>
            <a:spLocks noGrp="1"/>
          </p:cNvSpPr>
          <p:nvPr>
            <p:ph type="title"/>
          </p:nvPr>
        </p:nvSpPr>
        <p:spPr>
          <a:xfrm>
            <a:off x="803275" y="0"/>
            <a:ext cx="10909300" cy="979200"/>
          </a:xfrm>
        </p:spPr>
        <p:txBody>
          <a:bodyPr anchor="ctr"/>
          <a:lstStyle>
            <a:lvl1pPr>
              <a:defRPr sz="2800">
                <a:solidFill>
                  <a:schemeClr val="tx1"/>
                </a:solidFill>
              </a:defRPr>
            </a:lvl1pPr>
          </a:lstStyle>
          <a:p>
            <a:r>
              <a:rPr lang="en-AU" noProof="0"/>
              <a:t>Click to edit Master title style</a:t>
            </a:r>
          </a:p>
        </p:txBody>
      </p:sp>
    </p:spTree>
    <p:extLst>
      <p:ext uri="{BB962C8B-B14F-4D97-AF65-F5344CB8AC3E}">
        <p14:creationId xmlns:p14="http://schemas.microsoft.com/office/powerpoint/2010/main" val="1748519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2" name="Title 1"/>
          <p:cNvSpPr>
            <a:spLocks noGrp="1"/>
          </p:cNvSpPr>
          <p:nvPr>
            <p:ph type="title"/>
          </p:nvPr>
        </p:nvSpPr>
        <p:spPr>
          <a:xfrm>
            <a:off x="803275" y="0"/>
            <a:ext cx="10909300" cy="977900"/>
          </a:xfrm>
        </p:spPr>
        <p:txBody>
          <a:bodyPr/>
          <a:lstStyle/>
          <a:p>
            <a:r>
              <a:rPr lang="en-AU" noProof="0"/>
              <a:t>Click to edit Master title style</a:t>
            </a:r>
          </a:p>
        </p:txBody>
      </p:sp>
      <p:sp>
        <p:nvSpPr>
          <p:cNvPr id="6" name="Text Placeholder 5">
            <a:extLst>
              <a:ext uri="{FF2B5EF4-FFF2-40B4-BE49-F238E27FC236}">
                <a16:creationId xmlns:a16="http://schemas.microsoft.com/office/drawing/2014/main" id="{AAAE907B-E291-073C-267B-C5C349E4EE8C}"/>
              </a:ext>
            </a:extLst>
          </p:cNvPr>
          <p:cNvSpPr>
            <a:spLocks noGrp="1"/>
          </p:cNvSpPr>
          <p:nvPr>
            <p:ph type="body" sz="quarter" idx="11"/>
          </p:nvPr>
        </p:nvSpPr>
        <p:spPr>
          <a:xfrm>
            <a:off x="803275" y="2160000"/>
            <a:ext cx="3340735"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7" name="Text Placeholder 5">
            <a:extLst>
              <a:ext uri="{FF2B5EF4-FFF2-40B4-BE49-F238E27FC236}">
                <a16:creationId xmlns:a16="http://schemas.microsoft.com/office/drawing/2014/main" id="{AFF508BF-4264-3DB3-DC8D-D0B34E52F60A}"/>
              </a:ext>
            </a:extLst>
          </p:cNvPr>
          <p:cNvSpPr>
            <a:spLocks noGrp="1"/>
          </p:cNvSpPr>
          <p:nvPr>
            <p:ph type="body" sz="quarter" idx="12"/>
          </p:nvPr>
        </p:nvSpPr>
        <p:spPr>
          <a:xfrm>
            <a:off x="4587557" y="2160000"/>
            <a:ext cx="3340735"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8" name="Text Placeholder 5">
            <a:extLst>
              <a:ext uri="{FF2B5EF4-FFF2-40B4-BE49-F238E27FC236}">
                <a16:creationId xmlns:a16="http://schemas.microsoft.com/office/drawing/2014/main" id="{D36E7B9D-138E-02F2-9C14-E28B73EFC6C4}"/>
              </a:ext>
            </a:extLst>
          </p:cNvPr>
          <p:cNvSpPr>
            <a:spLocks noGrp="1"/>
          </p:cNvSpPr>
          <p:nvPr>
            <p:ph type="body" sz="quarter" idx="13"/>
          </p:nvPr>
        </p:nvSpPr>
        <p:spPr>
          <a:xfrm>
            <a:off x="8371840" y="2160000"/>
            <a:ext cx="3340735"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10" name="Text Placeholder 7">
            <a:extLst>
              <a:ext uri="{FF2B5EF4-FFF2-40B4-BE49-F238E27FC236}">
                <a16:creationId xmlns:a16="http://schemas.microsoft.com/office/drawing/2014/main" id="{749420A6-E943-4C83-6E67-B91361A1EA6A}"/>
              </a:ext>
            </a:extLst>
          </p:cNvPr>
          <p:cNvSpPr>
            <a:spLocks noGrp="1"/>
          </p:cNvSpPr>
          <p:nvPr>
            <p:ph type="body" sz="quarter" idx="14" hasCustomPrompt="1"/>
          </p:nvPr>
        </p:nvSpPr>
        <p:spPr>
          <a:xfrm>
            <a:off x="803275" y="1440000"/>
            <a:ext cx="3340735"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
        <p:nvSpPr>
          <p:cNvPr id="11" name="Text Placeholder 7">
            <a:extLst>
              <a:ext uri="{FF2B5EF4-FFF2-40B4-BE49-F238E27FC236}">
                <a16:creationId xmlns:a16="http://schemas.microsoft.com/office/drawing/2014/main" id="{B9A7C630-0B0B-ED03-29B4-BF0F48929D07}"/>
              </a:ext>
            </a:extLst>
          </p:cNvPr>
          <p:cNvSpPr>
            <a:spLocks noGrp="1"/>
          </p:cNvSpPr>
          <p:nvPr>
            <p:ph type="body" sz="quarter" idx="15" hasCustomPrompt="1"/>
          </p:nvPr>
        </p:nvSpPr>
        <p:spPr>
          <a:xfrm>
            <a:off x="4582795" y="1440000"/>
            <a:ext cx="3340735"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
        <p:nvSpPr>
          <p:cNvPr id="12" name="Text Placeholder 7">
            <a:extLst>
              <a:ext uri="{FF2B5EF4-FFF2-40B4-BE49-F238E27FC236}">
                <a16:creationId xmlns:a16="http://schemas.microsoft.com/office/drawing/2014/main" id="{F9C043B3-0B1F-485C-42A2-DDF52B93F9E7}"/>
              </a:ext>
            </a:extLst>
          </p:cNvPr>
          <p:cNvSpPr>
            <a:spLocks noGrp="1"/>
          </p:cNvSpPr>
          <p:nvPr>
            <p:ph type="body" sz="quarter" idx="16" hasCustomPrompt="1"/>
          </p:nvPr>
        </p:nvSpPr>
        <p:spPr>
          <a:xfrm>
            <a:off x="8362315" y="1440000"/>
            <a:ext cx="3340735"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
        <p:nvSpPr>
          <p:cNvPr id="5" name="Slide Number Placeholder 5">
            <a:extLst>
              <a:ext uri="{FF2B5EF4-FFF2-40B4-BE49-F238E27FC236}">
                <a16:creationId xmlns:a16="http://schemas.microsoft.com/office/drawing/2014/main" id="{DA6243DB-707D-1075-9635-8AE03A1856E6}"/>
              </a:ext>
            </a:extLst>
          </p:cNvPr>
          <p:cNvSpPr>
            <a:spLocks noGrp="1"/>
          </p:cNvSpPr>
          <p:nvPr>
            <p:ph type="sldNum" sz="quarter" idx="10"/>
          </p:nvPr>
        </p:nvSpPr>
        <p:spPr>
          <a:xfrm>
            <a:off x="8610600" y="6372860"/>
            <a:ext cx="3101975" cy="365125"/>
          </a:xfrm>
        </p:spPr>
        <p:txBody>
          <a:bodyPr/>
          <a:lstStyle>
            <a:lvl1pPr>
              <a:defRPr/>
            </a:lvl1pPr>
          </a:lstStyle>
          <a:p>
            <a:pPr>
              <a:defRPr/>
            </a:pPr>
            <a:fld id="{46C386F0-35F0-0D45-B791-6A153F6E7F12}" type="slidenum">
              <a:rPr lang="en-AU" noProof="0" smtClean="0"/>
              <a:pPr>
                <a:defRPr/>
              </a:pPr>
              <a:t>‹#›</a:t>
            </a:fld>
            <a:endParaRPr lang="en-AU" noProof="0"/>
          </a:p>
        </p:txBody>
      </p:sp>
      <p:sp>
        <p:nvSpPr>
          <p:cNvPr id="9" name="Footer Placeholder 6">
            <a:extLst>
              <a:ext uri="{FF2B5EF4-FFF2-40B4-BE49-F238E27FC236}">
                <a16:creationId xmlns:a16="http://schemas.microsoft.com/office/drawing/2014/main" id="{5522CEFC-2134-B801-D00C-50B1A515F132}"/>
              </a:ext>
            </a:extLst>
          </p:cNvPr>
          <p:cNvSpPr>
            <a:spLocks noGrp="1"/>
          </p:cNvSpPr>
          <p:nvPr>
            <p:ph type="ftr" sz="quarter" idx="17"/>
          </p:nvPr>
        </p:nvSpPr>
        <p:spPr>
          <a:xfrm>
            <a:off x="803274" y="6372860"/>
            <a:ext cx="7548246" cy="365125"/>
          </a:xfrm>
        </p:spPr>
        <p:txBody>
          <a:bodyPr/>
          <a:lstStyle/>
          <a:p>
            <a:endParaRPr lang="en-AU" noProof="0"/>
          </a:p>
        </p:txBody>
      </p:sp>
    </p:spTree>
    <p:extLst>
      <p:ext uri="{BB962C8B-B14F-4D97-AF65-F5344CB8AC3E}">
        <p14:creationId xmlns:p14="http://schemas.microsoft.com/office/powerpoint/2010/main" val="1373831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lumn">
    <p:spTree>
      <p:nvGrpSpPr>
        <p:cNvPr id="1" name=""/>
        <p:cNvGrpSpPr/>
        <p:nvPr/>
      </p:nvGrpSpPr>
      <p:grpSpPr>
        <a:xfrm>
          <a:off x="0" y="0"/>
          <a:ext cx="0" cy="0"/>
          <a:chOff x="0" y="0"/>
          <a:chExt cx="0" cy="0"/>
        </a:xfrm>
      </p:grpSpPr>
      <p:sp>
        <p:nvSpPr>
          <p:cNvPr id="2" name="Title 1"/>
          <p:cNvSpPr>
            <a:spLocks noGrp="1"/>
          </p:cNvSpPr>
          <p:nvPr>
            <p:ph type="title"/>
          </p:nvPr>
        </p:nvSpPr>
        <p:spPr>
          <a:xfrm>
            <a:off x="803275" y="0"/>
            <a:ext cx="10909300" cy="977900"/>
          </a:xfrm>
        </p:spPr>
        <p:txBody>
          <a:bodyPr/>
          <a:lstStyle/>
          <a:p>
            <a:r>
              <a:rPr lang="en-AU" noProof="0"/>
              <a:t>Click to edit Master title style</a:t>
            </a:r>
          </a:p>
        </p:txBody>
      </p:sp>
      <p:sp>
        <p:nvSpPr>
          <p:cNvPr id="6" name="Text Placeholder 5">
            <a:extLst>
              <a:ext uri="{FF2B5EF4-FFF2-40B4-BE49-F238E27FC236}">
                <a16:creationId xmlns:a16="http://schemas.microsoft.com/office/drawing/2014/main" id="{AAAE907B-E291-073C-267B-C5C349E4EE8C}"/>
              </a:ext>
            </a:extLst>
          </p:cNvPr>
          <p:cNvSpPr>
            <a:spLocks noGrp="1"/>
          </p:cNvSpPr>
          <p:nvPr>
            <p:ph type="body" sz="quarter" idx="11"/>
          </p:nvPr>
        </p:nvSpPr>
        <p:spPr>
          <a:xfrm>
            <a:off x="803276" y="2160000"/>
            <a:ext cx="2460624"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p:txBody>
      </p:sp>
      <p:sp>
        <p:nvSpPr>
          <p:cNvPr id="7" name="Text Placeholder 5">
            <a:extLst>
              <a:ext uri="{FF2B5EF4-FFF2-40B4-BE49-F238E27FC236}">
                <a16:creationId xmlns:a16="http://schemas.microsoft.com/office/drawing/2014/main" id="{AFF508BF-4264-3DB3-DC8D-D0B34E52F60A}"/>
              </a:ext>
            </a:extLst>
          </p:cNvPr>
          <p:cNvSpPr>
            <a:spLocks noGrp="1"/>
          </p:cNvSpPr>
          <p:nvPr>
            <p:ph type="body" sz="quarter" idx="12"/>
          </p:nvPr>
        </p:nvSpPr>
        <p:spPr>
          <a:xfrm>
            <a:off x="3606166" y="2160000"/>
            <a:ext cx="2460624"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p:txBody>
      </p:sp>
      <p:sp>
        <p:nvSpPr>
          <p:cNvPr id="8" name="Text Placeholder 5">
            <a:extLst>
              <a:ext uri="{FF2B5EF4-FFF2-40B4-BE49-F238E27FC236}">
                <a16:creationId xmlns:a16="http://schemas.microsoft.com/office/drawing/2014/main" id="{D36E7B9D-138E-02F2-9C14-E28B73EFC6C4}"/>
              </a:ext>
            </a:extLst>
          </p:cNvPr>
          <p:cNvSpPr>
            <a:spLocks noGrp="1"/>
          </p:cNvSpPr>
          <p:nvPr>
            <p:ph type="body" sz="quarter" idx="13"/>
          </p:nvPr>
        </p:nvSpPr>
        <p:spPr>
          <a:xfrm>
            <a:off x="6409056" y="2160000"/>
            <a:ext cx="2460624"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p:txBody>
      </p:sp>
      <p:sp>
        <p:nvSpPr>
          <p:cNvPr id="3" name="Text Placeholder 5">
            <a:extLst>
              <a:ext uri="{FF2B5EF4-FFF2-40B4-BE49-F238E27FC236}">
                <a16:creationId xmlns:a16="http://schemas.microsoft.com/office/drawing/2014/main" id="{DCC049C6-AFE3-6EF5-1AAB-2DF3FD09566F}"/>
              </a:ext>
            </a:extLst>
          </p:cNvPr>
          <p:cNvSpPr>
            <a:spLocks noGrp="1"/>
          </p:cNvSpPr>
          <p:nvPr>
            <p:ph type="body" sz="quarter" idx="14"/>
          </p:nvPr>
        </p:nvSpPr>
        <p:spPr>
          <a:xfrm>
            <a:off x="9251951" y="2160000"/>
            <a:ext cx="2460624" cy="4010400"/>
          </a:xfrm>
        </p:spPr>
        <p:txBody>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p:txBody>
      </p:sp>
      <p:sp>
        <p:nvSpPr>
          <p:cNvPr id="10" name="Slide Number Placeholder 5">
            <a:extLst>
              <a:ext uri="{FF2B5EF4-FFF2-40B4-BE49-F238E27FC236}">
                <a16:creationId xmlns:a16="http://schemas.microsoft.com/office/drawing/2014/main" id="{40E5634F-3B5D-9577-E628-6A334A0935C6}"/>
              </a:ext>
            </a:extLst>
          </p:cNvPr>
          <p:cNvSpPr>
            <a:spLocks noGrp="1"/>
          </p:cNvSpPr>
          <p:nvPr>
            <p:ph type="sldNum" sz="quarter" idx="10"/>
          </p:nvPr>
        </p:nvSpPr>
        <p:spPr>
          <a:xfrm>
            <a:off x="8610600" y="6372860"/>
            <a:ext cx="3101975" cy="365125"/>
          </a:xfrm>
        </p:spPr>
        <p:txBody>
          <a:bodyPr/>
          <a:lstStyle>
            <a:lvl1pPr>
              <a:defRPr/>
            </a:lvl1pPr>
          </a:lstStyle>
          <a:p>
            <a:pPr>
              <a:defRPr/>
            </a:pPr>
            <a:fld id="{46C386F0-35F0-0D45-B791-6A153F6E7F12}" type="slidenum">
              <a:rPr lang="en-AU" noProof="0" smtClean="0"/>
              <a:pPr>
                <a:defRPr/>
              </a:pPr>
              <a:t>‹#›</a:t>
            </a:fld>
            <a:endParaRPr lang="en-AU" noProof="0"/>
          </a:p>
        </p:txBody>
      </p:sp>
      <p:sp>
        <p:nvSpPr>
          <p:cNvPr id="11" name="Footer Placeholder 6">
            <a:extLst>
              <a:ext uri="{FF2B5EF4-FFF2-40B4-BE49-F238E27FC236}">
                <a16:creationId xmlns:a16="http://schemas.microsoft.com/office/drawing/2014/main" id="{8D6544B8-7E88-03D9-3B48-E75E7EBF69B5}"/>
              </a:ext>
            </a:extLst>
          </p:cNvPr>
          <p:cNvSpPr>
            <a:spLocks noGrp="1"/>
          </p:cNvSpPr>
          <p:nvPr>
            <p:ph type="ftr" sz="quarter" idx="16"/>
          </p:nvPr>
        </p:nvSpPr>
        <p:spPr>
          <a:xfrm>
            <a:off x="803274" y="6372860"/>
            <a:ext cx="7548246" cy="365125"/>
          </a:xfrm>
        </p:spPr>
        <p:txBody>
          <a:bodyPr/>
          <a:lstStyle/>
          <a:p>
            <a:endParaRPr lang="en-AU" noProof="0"/>
          </a:p>
        </p:txBody>
      </p:sp>
      <p:sp>
        <p:nvSpPr>
          <p:cNvPr id="15" name="Text Placeholder 7">
            <a:extLst>
              <a:ext uri="{FF2B5EF4-FFF2-40B4-BE49-F238E27FC236}">
                <a16:creationId xmlns:a16="http://schemas.microsoft.com/office/drawing/2014/main" id="{6BB4364F-056E-0776-1003-EB6AD4F72D13}"/>
              </a:ext>
            </a:extLst>
          </p:cNvPr>
          <p:cNvSpPr>
            <a:spLocks noGrp="1"/>
          </p:cNvSpPr>
          <p:nvPr>
            <p:ph type="body" sz="quarter" idx="17" hasCustomPrompt="1"/>
          </p:nvPr>
        </p:nvSpPr>
        <p:spPr>
          <a:xfrm>
            <a:off x="803275" y="1440000"/>
            <a:ext cx="10909300" cy="564578"/>
          </a:xfrm>
        </p:spPr>
        <p:txBody>
          <a:bodyPr anchor="b"/>
          <a:lstStyle>
            <a:lvl1pPr marL="0" indent="0">
              <a:buNone/>
              <a:defRPr sz="2400" b="0">
                <a:solidFill>
                  <a:schemeClr val="accent1"/>
                </a:solidFill>
              </a:defRPr>
            </a:lvl1pPr>
            <a:lvl2pPr marL="457200" indent="0">
              <a:buNone/>
              <a:defRPr/>
            </a:lvl2pPr>
          </a:lstStyle>
          <a:p>
            <a:pPr lvl="0"/>
            <a:r>
              <a:rPr lang="en-AU" noProof="0"/>
              <a:t>Subheading</a:t>
            </a:r>
          </a:p>
        </p:txBody>
      </p:sp>
    </p:spTree>
    <p:extLst>
      <p:ext uri="{BB962C8B-B14F-4D97-AF65-F5344CB8AC3E}">
        <p14:creationId xmlns:p14="http://schemas.microsoft.com/office/powerpoint/2010/main" val="11284954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with Visual">
    <p:spTree>
      <p:nvGrpSpPr>
        <p:cNvPr id="1" name=""/>
        <p:cNvGrpSpPr/>
        <p:nvPr/>
      </p:nvGrpSpPr>
      <p:grpSpPr>
        <a:xfrm>
          <a:off x="0" y="0"/>
          <a:ext cx="0" cy="0"/>
          <a:chOff x="0" y="0"/>
          <a:chExt cx="0" cy="0"/>
        </a:xfrm>
      </p:grpSpPr>
      <p:sp>
        <p:nvSpPr>
          <p:cNvPr id="2" name="Title 1"/>
          <p:cNvSpPr>
            <a:spLocks noGrp="1"/>
          </p:cNvSpPr>
          <p:nvPr>
            <p:ph type="title"/>
          </p:nvPr>
        </p:nvSpPr>
        <p:spPr>
          <a:xfrm>
            <a:off x="803275" y="0"/>
            <a:ext cx="10909300" cy="979200"/>
          </a:xfrm>
        </p:spPr>
        <p:txBody>
          <a:bodyPr anchor="ctr"/>
          <a:lstStyle>
            <a:lvl1pPr>
              <a:defRPr sz="2800">
                <a:solidFill>
                  <a:schemeClr val="tx1"/>
                </a:solidFill>
              </a:defRPr>
            </a:lvl1pPr>
          </a:lstStyle>
          <a:p>
            <a:r>
              <a:rPr lang="en-GB"/>
              <a:t>Click to edit Master title style</a:t>
            </a:r>
            <a:endParaRPr lang="en-US"/>
          </a:p>
        </p:txBody>
      </p:sp>
      <p:sp>
        <p:nvSpPr>
          <p:cNvPr id="3" name="Content Placeholder 2"/>
          <p:cNvSpPr>
            <a:spLocks noGrp="1"/>
          </p:cNvSpPr>
          <p:nvPr>
            <p:ph idx="1"/>
          </p:nvPr>
        </p:nvSpPr>
        <p:spPr>
          <a:xfrm>
            <a:off x="6275388" y="1440000"/>
            <a:ext cx="5421312" cy="4493271"/>
          </a:xfrm>
          <a:solidFill>
            <a:schemeClr val="accent2"/>
          </a:solidFill>
        </p:spPr>
        <p:txBody>
          <a:bodyPr/>
          <a:lstStyle>
            <a:lvl1pPr>
              <a:defRPr sz="2800">
                <a:solidFill>
                  <a:schemeClr val="accent6">
                    <a:lumMod val="60000"/>
                    <a:lumOff val="40000"/>
                  </a:schemeClr>
                </a:solidFill>
              </a:defRPr>
            </a:lvl1pPr>
            <a:lvl2pPr>
              <a:defRPr sz="2400">
                <a:solidFill>
                  <a:schemeClr val="accent6">
                    <a:lumMod val="60000"/>
                    <a:lumOff val="40000"/>
                  </a:schemeClr>
                </a:solidFill>
              </a:defRPr>
            </a:lvl2pPr>
            <a:lvl3pPr>
              <a:defRPr sz="2000">
                <a:solidFill>
                  <a:schemeClr val="accent6">
                    <a:lumMod val="60000"/>
                    <a:lumOff val="40000"/>
                  </a:schemeClr>
                </a:solidFill>
              </a:defRPr>
            </a:lvl3pPr>
            <a:lvl4pPr>
              <a:defRPr sz="1800">
                <a:solidFill>
                  <a:schemeClr val="accent6">
                    <a:lumMod val="60000"/>
                    <a:lumOff val="40000"/>
                  </a:schemeClr>
                </a:solidFill>
              </a:defRPr>
            </a:lvl4pPr>
            <a:lvl5pPr>
              <a:defRPr sz="1600">
                <a:solidFill>
                  <a:schemeClr val="accent6">
                    <a:lumMod val="60000"/>
                    <a:lumOff val="40000"/>
                  </a:schemeClr>
                </a:solidFill>
              </a:defRPr>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Slide Number Placeholder 5">
            <a:extLst>
              <a:ext uri="{FF2B5EF4-FFF2-40B4-BE49-F238E27FC236}">
                <a16:creationId xmlns:a16="http://schemas.microsoft.com/office/drawing/2014/main" id="{76DC07CA-3C45-AA43-A668-545D359B5F79}"/>
              </a:ext>
            </a:extLst>
          </p:cNvPr>
          <p:cNvSpPr>
            <a:spLocks noGrp="1"/>
          </p:cNvSpPr>
          <p:nvPr>
            <p:ph type="sldNum" sz="quarter" idx="10"/>
          </p:nvPr>
        </p:nvSpPr>
        <p:spPr>
          <a:xfrm>
            <a:off x="8610600" y="6372860"/>
            <a:ext cx="3101975" cy="365125"/>
          </a:xfrm>
        </p:spPr>
        <p:txBody>
          <a:bodyPr/>
          <a:lstStyle>
            <a:lvl1pPr>
              <a:defRPr/>
            </a:lvl1pPr>
          </a:lstStyle>
          <a:p>
            <a:pPr>
              <a:defRPr/>
            </a:pPr>
            <a:fld id="{46C386F0-35F0-0D45-B791-6A153F6E7F12}" type="slidenum">
              <a:rPr lang="en-US"/>
              <a:pPr>
                <a:defRPr/>
              </a:pPr>
              <a:t>‹#›</a:t>
            </a:fld>
            <a:endParaRPr lang="en-US"/>
          </a:p>
        </p:txBody>
      </p:sp>
      <p:sp>
        <p:nvSpPr>
          <p:cNvPr id="9" name="Footer Placeholder 6">
            <a:extLst>
              <a:ext uri="{FF2B5EF4-FFF2-40B4-BE49-F238E27FC236}">
                <a16:creationId xmlns:a16="http://schemas.microsoft.com/office/drawing/2014/main" id="{DB64AB80-1AC7-4153-F398-C19D5F42E034}"/>
              </a:ext>
            </a:extLst>
          </p:cNvPr>
          <p:cNvSpPr>
            <a:spLocks noGrp="1"/>
          </p:cNvSpPr>
          <p:nvPr>
            <p:ph type="ftr" sz="quarter" idx="13"/>
          </p:nvPr>
        </p:nvSpPr>
        <p:spPr>
          <a:xfrm>
            <a:off x="803274" y="6372860"/>
            <a:ext cx="7548246" cy="365125"/>
          </a:xfrm>
        </p:spPr>
        <p:txBody>
          <a:bodyPr/>
          <a:lstStyle/>
          <a:p>
            <a:endParaRPr lang="en-US"/>
          </a:p>
        </p:txBody>
      </p:sp>
      <p:sp>
        <p:nvSpPr>
          <p:cNvPr id="10" name="Text Placeholder 3">
            <a:extLst>
              <a:ext uri="{FF2B5EF4-FFF2-40B4-BE49-F238E27FC236}">
                <a16:creationId xmlns:a16="http://schemas.microsoft.com/office/drawing/2014/main" id="{A5CAA781-A648-F2DC-288A-3F154F344161}"/>
              </a:ext>
            </a:extLst>
          </p:cNvPr>
          <p:cNvSpPr>
            <a:spLocks noGrp="1"/>
          </p:cNvSpPr>
          <p:nvPr>
            <p:ph type="body" sz="half" idx="14"/>
          </p:nvPr>
        </p:nvSpPr>
        <p:spPr>
          <a:xfrm>
            <a:off x="803275" y="2160000"/>
            <a:ext cx="5113338" cy="370841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11" name="Text Placeholder 7">
            <a:extLst>
              <a:ext uri="{FF2B5EF4-FFF2-40B4-BE49-F238E27FC236}">
                <a16:creationId xmlns:a16="http://schemas.microsoft.com/office/drawing/2014/main" id="{2985C2AB-175B-C54C-66E3-D3BE656A4A6D}"/>
              </a:ext>
            </a:extLst>
          </p:cNvPr>
          <p:cNvSpPr>
            <a:spLocks noGrp="1"/>
          </p:cNvSpPr>
          <p:nvPr>
            <p:ph type="body" sz="quarter" idx="15" hasCustomPrompt="1"/>
          </p:nvPr>
        </p:nvSpPr>
        <p:spPr>
          <a:xfrm>
            <a:off x="803275" y="1440000"/>
            <a:ext cx="5113338" cy="564578"/>
          </a:xfrm>
        </p:spPr>
        <p:txBody>
          <a:bodyPr anchor="b"/>
          <a:lstStyle>
            <a:lvl1pPr marL="0" indent="0">
              <a:buNone/>
              <a:defRPr sz="2400" b="0">
                <a:solidFill>
                  <a:schemeClr val="accent1"/>
                </a:solidFill>
              </a:defRPr>
            </a:lvl1pPr>
            <a:lvl2pPr marL="457200" indent="0">
              <a:buNone/>
              <a:defRPr/>
            </a:lvl2pPr>
          </a:lstStyle>
          <a:p>
            <a:pPr lvl="0"/>
            <a:r>
              <a:rPr lang="en-GB"/>
              <a:t>Subheading</a:t>
            </a:r>
          </a:p>
        </p:txBody>
      </p:sp>
    </p:spTree>
    <p:extLst>
      <p:ext uri="{BB962C8B-B14F-4D97-AF65-F5344CB8AC3E}">
        <p14:creationId xmlns:p14="http://schemas.microsoft.com/office/powerpoint/2010/main" val="37676341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973194" y="0"/>
            <a:ext cx="7716203" cy="979200"/>
          </a:xfrm>
        </p:spPr>
        <p:txBody>
          <a:bodyPr anchor="ctr" anchorCtr="0">
            <a:normAutofit/>
          </a:bodyPr>
          <a:lstStyle>
            <a:lvl1pPr>
              <a:defRPr sz="2800">
                <a:solidFill>
                  <a:schemeClr val="tx1"/>
                </a:solidFill>
              </a:defRPr>
            </a:lvl1pPr>
          </a:lstStyle>
          <a:p>
            <a:r>
              <a:rPr lang="en-GB"/>
              <a:t>Click to edit Master title style</a:t>
            </a:r>
            <a:endParaRPr lang="en-US"/>
          </a:p>
        </p:txBody>
      </p:sp>
      <p:sp>
        <p:nvSpPr>
          <p:cNvPr id="3" name="Picture Placeholder 2"/>
          <p:cNvSpPr>
            <a:spLocks noGrp="1"/>
          </p:cNvSpPr>
          <p:nvPr>
            <p:ph type="pic" idx="1"/>
          </p:nvPr>
        </p:nvSpPr>
        <p:spPr>
          <a:xfrm>
            <a:off x="0" y="0"/>
            <a:ext cx="3590607" cy="6857999"/>
          </a:xfrm>
          <a:solidFill>
            <a:schemeClr val="accent6">
              <a:lumMod val="40000"/>
              <a:lumOff val="60000"/>
            </a:schemeClr>
          </a:solidFill>
        </p:spPr>
        <p:txBody>
          <a:bodyPr rtlCol="0">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121967" y="2160000"/>
            <a:ext cx="3590608" cy="386079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631292D1-2729-E1C3-6DE0-606F707104F3}"/>
              </a:ext>
            </a:extLst>
          </p:cNvPr>
          <p:cNvSpPr>
            <a:spLocks noGrp="1"/>
          </p:cNvSpPr>
          <p:nvPr>
            <p:ph type="sldNum" sz="quarter" idx="10"/>
          </p:nvPr>
        </p:nvSpPr>
        <p:spPr>
          <a:xfrm>
            <a:off x="11257280" y="6372860"/>
            <a:ext cx="455295" cy="365125"/>
          </a:xfrm>
        </p:spPr>
        <p:txBody>
          <a:bodyPr/>
          <a:lstStyle>
            <a:lvl1pPr>
              <a:defRPr/>
            </a:lvl1pPr>
          </a:lstStyle>
          <a:p>
            <a:pPr>
              <a:defRPr/>
            </a:pPr>
            <a:fld id="{46C386F0-35F0-0D45-B791-6A153F6E7F12}" type="slidenum">
              <a:rPr lang="en-US"/>
              <a:pPr>
                <a:defRPr/>
              </a:pPr>
              <a:t>‹#›</a:t>
            </a:fld>
            <a:endParaRPr lang="en-US"/>
          </a:p>
        </p:txBody>
      </p:sp>
      <p:sp>
        <p:nvSpPr>
          <p:cNvPr id="6" name="Text Placeholder 3">
            <a:extLst>
              <a:ext uri="{FF2B5EF4-FFF2-40B4-BE49-F238E27FC236}">
                <a16:creationId xmlns:a16="http://schemas.microsoft.com/office/drawing/2014/main" id="{94645377-4499-9779-C289-39E284C3B868}"/>
              </a:ext>
            </a:extLst>
          </p:cNvPr>
          <p:cNvSpPr>
            <a:spLocks noGrp="1"/>
          </p:cNvSpPr>
          <p:nvPr>
            <p:ph type="body" sz="half" idx="11"/>
          </p:nvPr>
        </p:nvSpPr>
        <p:spPr>
          <a:xfrm>
            <a:off x="3973196" y="2160000"/>
            <a:ext cx="3590608" cy="386079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Text Placeholder 7">
            <a:extLst>
              <a:ext uri="{FF2B5EF4-FFF2-40B4-BE49-F238E27FC236}">
                <a16:creationId xmlns:a16="http://schemas.microsoft.com/office/drawing/2014/main" id="{CEADFF7F-B7FE-AE32-6654-1715B7B6ECBD}"/>
              </a:ext>
            </a:extLst>
          </p:cNvPr>
          <p:cNvSpPr>
            <a:spLocks noGrp="1"/>
          </p:cNvSpPr>
          <p:nvPr>
            <p:ph type="body" sz="quarter" idx="12" hasCustomPrompt="1"/>
          </p:nvPr>
        </p:nvSpPr>
        <p:spPr>
          <a:xfrm>
            <a:off x="3973513" y="1440000"/>
            <a:ext cx="3590925" cy="564578"/>
          </a:xfrm>
        </p:spPr>
        <p:txBody>
          <a:bodyPr anchor="b"/>
          <a:lstStyle>
            <a:lvl1pPr marL="0" indent="0">
              <a:buNone/>
              <a:defRPr sz="2000" b="0">
                <a:solidFill>
                  <a:schemeClr val="accent1"/>
                </a:solidFill>
              </a:defRPr>
            </a:lvl1pPr>
            <a:lvl2pPr marL="457200" indent="0">
              <a:buNone/>
              <a:defRPr/>
            </a:lvl2pPr>
          </a:lstStyle>
          <a:p>
            <a:pPr lvl="0"/>
            <a:r>
              <a:rPr lang="en-GB"/>
              <a:t>Subheading</a:t>
            </a:r>
          </a:p>
        </p:txBody>
      </p:sp>
      <p:sp>
        <p:nvSpPr>
          <p:cNvPr id="9" name="Text Placeholder 7">
            <a:extLst>
              <a:ext uri="{FF2B5EF4-FFF2-40B4-BE49-F238E27FC236}">
                <a16:creationId xmlns:a16="http://schemas.microsoft.com/office/drawing/2014/main" id="{7EB6FF29-0D5F-EB0F-2CF3-ABE698D91BD8}"/>
              </a:ext>
            </a:extLst>
          </p:cNvPr>
          <p:cNvSpPr>
            <a:spLocks noGrp="1"/>
          </p:cNvSpPr>
          <p:nvPr>
            <p:ph type="body" sz="quarter" idx="13" hasCustomPrompt="1"/>
          </p:nvPr>
        </p:nvSpPr>
        <p:spPr>
          <a:xfrm>
            <a:off x="8098473" y="1440000"/>
            <a:ext cx="3590925" cy="564578"/>
          </a:xfrm>
        </p:spPr>
        <p:txBody>
          <a:bodyPr anchor="b"/>
          <a:lstStyle>
            <a:lvl1pPr marL="0" indent="0">
              <a:buNone/>
              <a:defRPr sz="2000" b="0">
                <a:solidFill>
                  <a:schemeClr val="accent1"/>
                </a:solidFill>
              </a:defRPr>
            </a:lvl1pPr>
            <a:lvl2pPr marL="457200" indent="0">
              <a:buNone/>
              <a:defRPr/>
            </a:lvl2pPr>
          </a:lstStyle>
          <a:p>
            <a:pPr lvl="0"/>
            <a:r>
              <a:rPr lang="en-GB"/>
              <a:t>Subheading</a:t>
            </a:r>
          </a:p>
        </p:txBody>
      </p:sp>
      <p:sp>
        <p:nvSpPr>
          <p:cNvPr id="7" name="Footer Placeholder 6">
            <a:extLst>
              <a:ext uri="{FF2B5EF4-FFF2-40B4-BE49-F238E27FC236}">
                <a16:creationId xmlns:a16="http://schemas.microsoft.com/office/drawing/2014/main" id="{90A29BA6-32DA-1BC8-CE3B-C92A684EA574}"/>
              </a:ext>
            </a:extLst>
          </p:cNvPr>
          <p:cNvSpPr>
            <a:spLocks noGrp="1"/>
          </p:cNvSpPr>
          <p:nvPr>
            <p:ph type="ftr" sz="quarter" idx="14"/>
          </p:nvPr>
        </p:nvSpPr>
        <p:spPr>
          <a:xfrm>
            <a:off x="3973194" y="6372860"/>
            <a:ext cx="7141846" cy="365125"/>
          </a:xfrm>
        </p:spPr>
        <p:txBody>
          <a:bodyPr/>
          <a:lstStyle/>
          <a:p>
            <a:endParaRPr lang="en-US"/>
          </a:p>
        </p:txBody>
      </p:sp>
    </p:spTree>
    <p:extLst>
      <p:ext uri="{BB962C8B-B14F-4D97-AF65-F5344CB8AC3E}">
        <p14:creationId xmlns:p14="http://schemas.microsoft.com/office/powerpoint/2010/main" val="22897882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02800" y="0"/>
            <a:ext cx="7485846" cy="979200"/>
          </a:xfrm>
        </p:spPr>
        <p:txBody>
          <a:bodyPr anchor="ctr" anchorCtr="0">
            <a:normAutofit/>
          </a:bodyPr>
          <a:lstStyle>
            <a:lvl1pPr>
              <a:defRPr sz="2800">
                <a:solidFill>
                  <a:schemeClr val="tx1"/>
                </a:solidFill>
              </a:defRPr>
            </a:lvl1pPr>
          </a:lstStyle>
          <a:p>
            <a:r>
              <a:rPr lang="en-GB"/>
              <a:t>Click to edit Master title style</a:t>
            </a:r>
            <a:endParaRPr lang="en-US"/>
          </a:p>
        </p:txBody>
      </p:sp>
      <p:sp>
        <p:nvSpPr>
          <p:cNvPr id="3" name="Picture Placeholder 2"/>
          <p:cNvSpPr>
            <a:spLocks noGrp="1"/>
          </p:cNvSpPr>
          <p:nvPr>
            <p:ph type="pic" idx="1"/>
          </p:nvPr>
        </p:nvSpPr>
        <p:spPr>
          <a:xfrm>
            <a:off x="8601393" y="1"/>
            <a:ext cx="3590607" cy="6857999"/>
          </a:xfrm>
          <a:solidFill>
            <a:schemeClr val="accent6">
              <a:lumMod val="40000"/>
              <a:lumOff val="60000"/>
            </a:schemeClr>
          </a:solidFill>
        </p:spPr>
        <p:txBody>
          <a:bodyPr rtlCol="0">
            <a:normAutofit/>
          </a:bodyPr>
          <a:lstStyle>
            <a:lvl1pPr marL="0" indent="0">
              <a:buNone/>
              <a:defRPr sz="1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4699677" y="2160000"/>
            <a:ext cx="3590608" cy="386079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Slide Number Placeholder 5">
            <a:extLst>
              <a:ext uri="{FF2B5EF4-FFF2-40B4-BE49-F238E27FC236}">
                <a16:creationId xmlns:a16="http://schemas.microsoft.com/office/drawing/2014/main" id="{631292D1-2729-E1C3-6DE0-606F707104F3}"/>
              </a:ext>
            </a:extLst>
          </p:cNvPr>
          <p:cNvSpPr>
            <a:spLocks noGrp="1"/>
          </p:cNvSpPr>
          <p:nvPr>
            <p:ph type="sldNum" sz="quarter" idx="10"/>
          </p:nvPr>
        </p:nvSpPr>
        <p:spPr>
          <a:xfrm>
            <a:off x="7834990" y="6370316"/>
            <a:ext cx="455295" cy="365125"/>
          </a:xfrm>
        </p:spPr>
        <p:txBody>
          <a:bodyPr/>
          <a:lstStyle>
            <a:lvl1pPr>
              <a:defRPr/>
            </a:lvl1pPr>
          </a:lstStyle>
          <a:p>
            <a:pPr>
              <a:defRPr/>
            </a:pPr>
            <a:fld id="{46C386F0-35F0-0D45-B791-6A153F6E7F12}" type="slidenum">
              <a:rPr lang="en-US"/>
              <a:pPr>
                <a:defRPr/>
              </a:pPr>
              <a:t>‹#›</a:t>
            </a:fld>
            <a:endParaRPr lang="en-US"/>
          </a:p>
        </p:txBody>
      </p:sp>
      <p:sp>
        <p:nvSpPr>
          <p:cNvPr id="6" name="Text Placeholder 3">
            <a:extLst>
              <a:ext uri="{FF2B5EF4-FFF2-40B4-BE49-F238E27FC236}">
                <a16:creationId xmlns:a16="http://schemas.microsoft.com/office/drawing/2014/main" id="{94645377-4499-9779-C289-39E284C3B868}"/>
              </a:ext>
            </a:extLst>
          </p:cNvPr>
          <p:cNvSpPr>
            <a:spLocks noGrp="1"/>
          </p:cNvSpPr>
          <p:nvPr>
            <p:ph type="body" sz="half" idx="11"/>
          </p:nvPr>
        </p:nvSpPr>
        <p:spPr>
          <a:xfrm>
            <a:off x="802800" y="2160000"/>
            <a:ext cx="3590608" cy="386079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Text Placeholder 7">
            <a:extLst>
              <a:ext uri="{FF2B5EF4-FFF2-40B4-BE49-F238E27FC236}">
                <a16:creationId xmlns:a16="http://schemas.microsoft.com/office/drawing/2014/main" id="{CEADFF7F-B7FE-AE32-6654-1715B7B6ECBD}"/>
              </a:ext>
            </a:extLst>
          </p:cNvPr>
          <p:cNvSpPr>
            <a:spLocks noGrp="1"/>
          </p:cNvSpPr>
          <p:nvPr>
            <p:ph type="body" sz="quarter" idx="12" hasCustomPrompt="1"/>
          </p:nvPr>
        </p:nvSpPr>
        <p:spPr>
          <a:xfrm>
            <a:off x="802800" y="1440000"/>
            <a:ext cx="3590925" cy="564578"/>
          </a:xfrm>
        </p:spPr>
        <p:txBody>
          <a:bodyPr anchor="b"/>
          <a:lstStyle>
            <a:lvl1pPr marL="0" indent="0">
              <a:buNone/>
              <a:defRPr sz="2000" b="0">
                <a:solidFill>
                  <a:schemeClr val="accent1"/>
                </a:solidFill>
              </a:defRPr>
            </a:lvl1pPr>
            <a:lvl2pPr marL="457200" indent="0">
              <a:buNone/>
              <a:defRPr/>
            </a:lvl2pPr>
          </a:lstStyle>
          <a:p>
            <a:pPr lvl="0"/>
            <a:r>
              <a:rPr lang="en-GB"/>
              <a:t>Subheading</a:t>
            </a:r>
          </a:p>
        </p:txBody>
      </p:sp>
      <p:sp>
        <p:nvSpPr>
          <p:cNvPr id="9" name="Text Placeholder 7">
            <a:extLst>
              <a:ext uri="{FF2B5EF4-FFF2-40B4-BE49-F238E27FC236}">
                <a16:creationId xmlns:a16="http://schemas.microsoft.com/office/drawing/2014/main" id="{7EB6FF29-0D5F-EB0F-2CF3-ABE698D91BD8}"/>
              </a:ext>
            </a:extLst>
          </p:cNvPr>
          <p:cNvSpPr>
            <a:spLocks noGrp="1"/>
          </p:cNvSpPr>
          <p:nvPr>
            <p:ph type="body" sz="quarter" idx="13" hasCustomPrompt="1"/>
          </p:nvPr>
        </p:nvSpPr>
        <p:spPr>
          <a:xfrm>
            <a:off x="4699677" y="1440000"/>
            <a:ext cx="3590925" cy="564578"/>
          </a:xfrm>
        </p:spPr>
        <p:txBody>
          <a:bodyPr anchor="b"/>
          <a:lstStyle>
            <a:lvl1pPr marL="0" indent="0">
              <a:buNone/>
              <a:defRPr sz="2000" b="0">
                <a:solidFill>
                  <a:schemeClr val="accent1"/>
                </a:solidFill>
              </a:defRPr>
            </a:lvl1pPr>
            <a:lvl2pPr marL="457200" indent="0">
              <a:buNone/>
              <a:defRPr/>
            </a:lvl2pPr>
          </a:lstStyle>
          <a:p>
            <a:pPr lvl="0"/>
            <a:r>
              <a:rPr lang="en-GB"/>
              <a:t>Subheading</a:t>
            </a:r>
          </a:p>
        </p:txBody>
      </p:sp>
      <p:sp>
        <p:nvSpPr>
          <p:cNvPr id="7" name="Footer Placeholder 6">
            <a:extLst>
              <a:ext uri="{FF2B5EF4-FFF2-40B4-BE49-F238E27FC236}">
                <a16:creationId xmlns:a16="http://schemas.microsoft.com/office/drawing/2014/main" id="{90A29BA6-32DA-1BC8-CE3B-C92A684EA574}"/>
              </a:ext>
            </a:extLst>
          </p:cNvPr>
          <p:cNvSpPr>
            <a:spLocks noGrp="1"/>
          </p:cNvSpPr>
          <p:nvPr>
            <p:ph type="ftr" sz="quarter" idx="14"/>
          </p:nvPr>
        </p:nvSpPr>
        <p:spPr>
          <a:xfrm>
            <a:off x="804438" y="6372860"/>
            <a:ext cx="6884573" cy="365125"/>
          </a:xfrm>
        </p:spPr>
        <p:txBody>
          <a:bodyPr/>
          <a:lstStyle/>
          <a:p>
            <a:endParaRPr lang="en-US"/>
          </a:p>
        </p:txBody>
      </p:sp>
    </p:spTree>
    <p:extLst>
      <p:ext uri="{BB962C8B-B14F-4D97-AF65-F5344CB8AC3E}">
        <p14:creationId xmlns:p14="http://schemas.microsoft.com/office/powerpoint/2010/main" val="848366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Chapter break C">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3738344"/>
            <a:ext cx="6138041" cy="806669"/>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4719471"/>
            <a:ext cx="6138041" cy="932619"/>
          </a:xfrm>
        </p:spPr>
        <p:txBody>
          <a:bodyPr lIns="0" tIns="0" rIns="0" bIns="0">
            <a:normAutofit/>
          </a:bodyPr>
          <a:lstStyle>
            <a:lvl1pPr marL="0" indent="0" algn="l">
              <a:buNone/>
              <a:defRPr sz="20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0" name="Picture 59" descr="A group of women using a drill&#10;&#10;Description automatically generated">
            <a:extLst>
              <a:ext uri="{FF2B5EF4-FFF2-40B4-BE49-F238E27FC236}">
                <a16:creationId xmlns:a16="http://schemas.microsoft.com/office/drawing/2014/main" id="{766C5A5D-9790-1D44-4239-2D9B9A14D228}"/>
              </a:ext>
            </a:extLst>
          </p:cNvPr>
          <p:cNvPicPr>
            <a:picLocks noChangeAspect="1"/>
          </p:cNvPicPr>
          <p:nvPr userDrawn="1"/>
        </p:nvPicPr>
        <p:blipFill>
          <a:blip r:embed="rId2"/>
          <a:stretch>
            <a:fillRect/>
          </a:stretch>
        </p:blipFill>
        <p:spPr>
          <a:xfrm>
            <a:off x="6794500" y="0"/>
            <a:ext cx="5397500" cy="6858000"/>
          </a:xfrm>
          <a:prstGeom prst="rect">
            <a:avLst/>
          </a:prstGeom>
        </p:spPr>
      </p:pic>
      <p:sp>
        <p:nvSpPr>
          <p:cNvPr id="4" name="TextBox 3">
            <a:extLst>
              <a:ext uri="{FF2B5EF4-FFF2-40B4-BE49-F238E27FC236}">
                <a16:creationId xmlns:a16="http://schemas.microsoft.com/office/drawing/2014/main" id="{601028D9-1D90-5400-8172-648D4C8904C7}"/>
              </a:ext>
            </a:extLst>
          </p:cNvPr>
          <p:cNvSpPr txBox="1"/>
          <p:nvPr userDrawn="1"/>
        </p:nvSpPr>
        <p:spPr>
          <a:xfrm>
            <a:off x="6794499" y="6642556"/>
            <a:ext cx="2143761" cy="215444"/>
          </a:xfrm>
          <a:prstGeom prst="rect">
            <a:avLst/>
          </a:prstGeom>
          <a:solidFill>
            <a:schemeClr val="accent6">
              <a:lumMod val="40000"/>
              <a:lumOff val="60000"/>
            </a:schemeClr>
          </a:solidFill>
        </p:spPr>
        <p:txBody>
          <a:bodyPr wrap="square" rtlCol="0">
            <a:spAutoFit/>
          </a:bodyPr>
          <a:lstStyle/>
          <a:p>
            <a:pPr algn="l"/>
            <a:r>
              <a:rPr lang="en-AU" sz="800">
                <a:solidFill>
                  <a:schemeClr val="tx1"/>
                </a:solidFill>
              </a:rPr>
              <a:t>Trade &amp; Tech Fit career expo, Southbank</a:t>
            </a:r>
          </a:p>
        </p:txBody>
      </p:sp>
    </p:spTree>
    <p:extLst>
      <p:ext uri="{BB962C8B-B14F-4D97-AF65-F5344CB8AC3E}">
        <p14:creationId xmlns:p14="http://schemas.microsoft.com/office/powerpoint/2010/main" val="730924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 Career planning senior">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2">
            <a:extLst>
              <a:ext uri="{96DAC541-7B7A-43D3-8B79-37D633B846F1}">
                <asvg:svgBlip xmlns:asvg="http://schemas.microsoft.com/office/drawing/2016/SVG/main" r:embed="rId3"/>
              </a:ext>
            </a:extLst>
          </a:blip>
          <a:srcRect l="9473" t="16039" b="16039"/>
          <a:stretch/>
        </p:blipFill>
        <p:spPr>
          <a:xfrm>
            <a:off x="658813" y="4546384"/>
            <a:ext cx="2176667" cy="650900"/>
          </a:xfrm>
          <a:prstGeom prst="rect">
            <a:avLst/>
          </a:prstGeom>
        </p:spPr>
      </p:pic>
      <p:pic>
        <p:nvPicPr>
          <p:cNvPr id="8" name="Picture 7" descr="A group of people sitting at a table&#10;&#10;Description automatically generated">
            <a:extLst>
              <a:ext uri="{FF2B5EF4-FFF2-40B4-BE49-F238E27FC236}">
                <a16:creationId xmlns:a16="http://schemas.microsoft.com/office/drawing/2014/main" id="{E08AAFC3-EFDF-21DF-6126-1BB6BDBBB0AC}"/>
              </a:ext>
            </a:extLst>
          </p:cNvPr>
          <p:cNvPicPr>
            <a:picLocks noChangeAspect="1"/>
          </p:cNvPicPr>
          <p:nvPr userDrawn="1"/>
        </p:nvPicPr>
        <p:blipFill>
          <a:blip r:embed="rId4"/>
          <a:stretch>
            <a:fillRect/>
          </a:stretch>
        </p:blipFill>
        <p:spPr>
          <a:xfrm>
            <a:off x="0" y="0"/>
            <a:ext cx="12192000" cy="4191000"/>
          </a:xfrm>
          <a:prstGeom prst="rect">
            <a:avLst/>
          </a:prstGeom>
        </p:spPr>
      </p:pic>
      <p:sp>
        <p:nvSpPr>
          <p:cNvPr id="9" name="TextBox 8">
            <a:extLst>
              <a:ext uri="{FF2B5EF4-FFF2-40B4-BE49-F238E27FC236}">
                <a16:creationId xmlns:a16="http://schemas.microsoft.com/office/drawing/2014/main" id="{CC006AF5-CD16-C4F6-753D-89B9D187C05A}"/>
              </a:ext>
            </a:extLst>
          </p:cNvPr>
          <p:cNvSpPr txBox="1"/>
          <p:nvPr userDrawn="1"/>
        </p:nvSpPr>
        <p:spPr>
          <a:xfrm>
            <a:off x="10128250" y="3977964"/>
            <a:ext cx="206375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Wellington Secondary College, Mulgrave</a:t>
            </a:r>
          </a:p>
        </p:txBody>
      </p:sp>
      <p:pic>
        <p:nvPicPr>
          <p:cNvPr id="4" name="Graphic 3">
            <a:extLst>
              <a:ext uri="{FF2B5EF4-FFF2-40B4-BE49-F238E27FC236}">
                <a16:creationId xmlns:a16="http://schemas.microsoft.com/office/drawing/2014/main" id="{5A1E93D1-9CA3-4A27-EC33-955C2000A16A}"/>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7" name="Graphic 6">
            <a:extLst>
              <a:ext uri="{FF2B5EF4-FFF2-40B4-BE49-F238E27FC236}">
                <a16:creationId xmlns:a16="http://schemas.microsoft.com/office/drawing/2014/main" id="{C27ECB3A-A9AD-E082-B856-08D9929A3736}"/>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37100324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 VCE VM">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2">
            <a:extLst>
              <a:ext uri="{96DAC541-7B7A-43D3-8B79-37D633B846F1}">
                <asvg:svgBlip xmlns:asvg="http://schemas.microsoft.com/office/drawing/2016/SVG/main" r:embed="rId3"/>
              </a:ext>
            </a:extLst>
          </a:blip>
          <a:srcRect l="9473" t="16039" b="16039"/>
          <a:stretch/>
        </p:blipFill>
        <p:spPr>
          <a:xfrm>
            <a:off x="658813" y="4546384"/>
            <a:ext cx="2176667" cy="650900"/>
          </a:xfrm>
          <a:prstGeom prst="rect">
            <a:avLst/>
          </a:prstGeom>
        </p:spPr>
      </p:pic>
      <p:pic>
        <p:nvPicPr>
          <p:cNvPr id="8" name="Picture 7" descr="A person standing next to a group of cows&#10;&#10;Description automatically generated">
            <a:extLst>
              <a:ext uri="{FF2B5EF4-FFF2-40B4-BE49-F238E27FC236}">
                <a16:creationId xmlns:a16="http://schemas.microsoft.com/office/drawing/2014/main" id="{9A8B58F8-A9C6-EDD7-00E7-8A7E8B678B1F}"/>
              </a:ext>
            </a:extLst>
          </p:cNvPr>
          <p:cNvPicPr>
            <a:picLocks noChangeAspect="1"/>
          </p:cNvPicPr>
          <p:nvPr userDrawn="1"/>
        </p:nvPicPr>
        <p:blipFill>
          <a:blip r:embed="rId4"/>
          <a:stretch>
            <a:fillRect/>
          </a:stretch>
        </p:blipFill>
        <p:spPr>
          <a:xfrm>
            <a:off x="0" y="0"/>
            <a:ext cx="12192000" cy="4191000"/>
          </a:xfrm>
          <a:prstGeom prst="rect">
            <a:avLst/>
          </a:prstGeom>
        </p:spPr>
      </p:pic>
      <p:sp>
        <p:nvSpPr>
          <p:cNvPr id="9" name="TextBox 8">
            <a:extLst>
              <a:ext uri="{FF2B5EF4-FFF2-40B4-BE49-F238E27FC236}">
                <a16:creationId xmlns:a16="http://schemas.microsoft.com/office/drawing/2014/main" id="{EDF8542D-CCAA-E672-C9DC-0C6C02441F96}"/>
              </a:ext>
            </a:extLst>
          </p:cNvPr>
          <p:cNvSpPr txBox="1"/>
          <p:nvPr userDrawn="1"/>
        </p:nvSpPr>
        <p:spPr>
          <a:xfrm>
            <a:off x="7816850" y="3977964"/>
            <a:ext cx="437515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Annameike, Outstanding VCE Vocational Major Achievement Award recipient, Warrnambool</a:t>
            </a:r>
          </a:p>
        </p:txBody>
      </p:sp>
      <p:pic>
        <p:nvPicPr>
          <p:cNvPr id="4" name="Graphic 3">
            <a:extLst>
              <a:ext uri="{FF2B5EF4-FFF2-40B4-BE49-F238E27FC236}">
                <a16:creationId xmlns:a16="http://schemas.microsoft.com/office/drawing/2014/main" id="{6316B8C3-D796-0A38-9DB9-5F5FB5F18F4D}"/>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7" name="Graphic 6">
            <a:extLst>
              <a:ext uri="{FF2B5EF4-FFF2-40B4-BE49-F238E27FC236}">
                <a16:creationId xmlns:a16="http://schemas.microsoft.com/office/drawing/2014/main" id="{ED0A8DC2-3D81-A40E-4ED6-7A6BAA9296C5}"/>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2453235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 VET Engineering">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2">
            <a:extLst>
              <a:ext uri="{96DAC541-7B7A-43D3-8B79-37D633B846F1}">
                <asvg:svgBlip xmlns:asvg="http://schemas.microsoft.com/office/drawing/2016/SVG/main" r:embed="rId3"/>
              </a:ext>
            </a:extLst>
          </a:blip>
          <a:srcRect l="9473" t="16039" b="16039"/>
          <a:stretch/>
        </p:blipFill>
        <p:spPr>
          <a:xfrm>
            <a:off x="658813" y="4546384"/>
            <a:ext cx="2176667" cy="650900"/>
          </a:xfrm>
          <a:prstGeom prst="rect">
            <a:avLst/>
          </a:prstGeom>
        </p:spPr>
      </p:pic>
      <p:pic>
        <p:nvPicPr>
          <p:cNvPr id="8" name="Picture 7" descr="A person welding a piece of metal&#10;&#10;Description automatically generated">
            <a:extLst>
              <a:ext uri="{FF2B5EF4-FFF2-40B4-BE49-F238E27FC236}">
                <a16:creationId xmlns:a16="http://schemas.microsoft.com/office/drawing/2014/main" id="{90210A5D-A567-4937-2157-8611E5CAE149}"/>
              </a:ext>
            </a:extLst>
          </p:cNvPr>
          <p:cNvPicPr>
            <a:picLocks noChangeAspect="1"/>
          </p:cNvPicPr>
          <p:nvPr userDrawn="1"/>
        </p:nvPicPr>
        <p:blipFill>
          <a:blip r:embed="rId4"/>
          <a:stretch>
            <a:fillRect/>
          </a:stretch>
        </p:blipFill>
        <p:spPr>
          <a:xfrm>
            <a:off x="0" y="0"/>
            <a:ext cx="12192000" cy="4191000"/>
          </a:xfrm>
          <a:prstGeom prst="rect">
            <a:avLst/>
          </a:prstGeom>
        </p:spPr>
      </p:pic>
      <p:sp>
        <p:nvSpPr>
          <p:cNvPr id="9" name="TextBox 8">
            <a:extLst>
              <a:ext uri="{FF2B5EF4-FFF2-40B4-BE49-F238E27FC236}">
                <a16:creationId xmlns:a16="http://schemas.microsoft.com/office/drawing/2014/main" id="{84B0F280-2D25-A6F9-2E9F-02DD1E31A9C3}"/>
              </a:ext>
            </a:extLst>
          </p:cNvPr>
          <p:cNvSpPr txBox="1"/>
          <p:nvPr userDrawn="1"/>
        </p:nvSpPr>
        <p:spPr>
          <a:xfrm>
            <a:off x="9696450" y="3977964"/>
            <a:ext cx="249555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Ringwood Training, Ringwood Secondary College</a:t>
            </a:r>
          </a:p>
        </p:txBody>
      </p:sp>
      <p:pic>
        <p:nvPicPr>
          <p:cNvPr id="4" name="Graphic 3">
            <a:extLst>
              <a:ext uri="{FF2B5EF4-FFF2-40B4-BE49-F238E27FC236}">
                <a16:creationId xmlns:a16="http://schemas.microsoft.com/office/drawing/2014/main" id="{3E441B1A-70F4-583D-F3B7-B78B3E9DE067}"/>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7" name="Graphic 6">
            <a:extLst>
              <a:ext uri="{FF2B5EF4-FFF2-40B4-BE49-F238E27FC236}">
                <a16:creationId xmlns:a16="http://schemas.microsoft.com/office/drawing/2014/main" id="{AAF94D77-D59D-6C69-94C3-E716A91DE863}"/>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3607388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 VET Music">
    <p:bg>
      <p:bgPr>
        <a:solidFill>
          <a:srgbClr val="CFF1F2"/>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E3CC3C2-A2F0-4565-FD40-19E9ECE5B59C}"/>
              </a:ext>
            </a:extLst>
          </p:cNvPr>
          <p:cNvPicPr>
            <a:picLocks noChangeAspect="1" noChangeArrowheads="1"/>
          </p:cNvPicPr>
          <p:nvPr userDrawn="1"/>
        </p:nvPicPr>
        <p:blipFill rotWithShape="1">
          <a:blip r:embed="rId2">
            <a:extLst>
              <a:ext uri="{28A0092B-C50C-407E-A947-70E740481C1C}">
                <a14:useLocalDpi xmlns:a14="http://schemas.microsoft.com/office/drawing/2010/main"/>
              </a:ext>
            </a:extLst>
          </a:blip>
          <a:srcRect/>
          <a:stretch/>
        </p:blipFill>
        <p:spPr bwMode="auto">
          <a:xfrm>
            <a:off x="0" y="0"/>
            <a:ext cx="12192000" cy="41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3">
            <a:extLst>
              <a:ext uri="{96DAC541-7B7A-43D3-8B79-37D633B846F1}">
                <asvg:svgBlip xmlns:asvg="http://schemas.microsoft.com/office/drawing/2016/SVG/main" r:embed="rId4"/>
              </a:ext>
            </a:extLst>
          </a:blip>
          <a:srcRect l="9473" t="16039" b="16039"/>
          <a:stretch/>
        </p:blipFill>
        <p:spPr>
          <a:xfrm>
            <a:off x="658813" y="4546384"/>
            <a:ext cx="2176667" cy="650900"/>
          </a:xfrm>
          <a:prstGeom prst="rect">
            <a:avLst/>
          </a:prstGeom>
        </p:spPr>
      </p:pic>
      <p:sp>
        <p:nvSpPr>
          <p:cNvPr id="9" name="TextBox 8">
            <a:extLst>
              <a:ext uri="{FF2B5EF4-FFF2-40B4-BE49-F238E27FC236}">
                <a16:creationId xmlns:a16="http://schemas.microsoft.com/office/drawing/2014/main" id="{4A9744E9-C6C7-1F96-F257-949691511226}"/>
              </a:ext>
            </a:extLst>
          </p:cNvPr>
          <p:cNvSpPr txBox="1"/>
          <p:nvPr userDrawn="1"/>
        </p:nvSpPr>
        <p:spPr>
          <a:xfrm>
            <a:off x="9556750" y="3971614"/>
            <a:ext cx="263525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Northern College of the Arts and Technology, Preston</a:t>
            </a:r>
          </a:p>
        </p:txBody>
      </p:sp>
      <p:pic>
        <p:nvPicPr>
          <p:cNvPr id="7" name="Graphic 3">
            <a:extLst>
              <a:ext uri="{FF2B5EF4-FFF2-40B4-BE49-F238E27FC236}">
                <a16:creationId xmlns:a16="http://schemas.microsoft.com/office/drawing/2014/main" id="{5EE1B67B-2EA4-67BC-5D4A-CDFC2A6F95E6}"/>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8" name="Graphic 7">
            <a:extLst>
              <a:ext uri="{FF2B5EF4-FFF2-40B4-BE49-F238E27FC236}">
                <a16:creationId xmlns:a16="http://schemas.microsoft.com/office/drawing/2014/main" id="{C6E82001-9BAA-A258-98FD-8FDBD88684CD}"/>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41598437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Title | Trade &amp; Tech FIt">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pic>
        <p:nvPicPr>
          <p:cNvPr id="9" name="Picture 8" descr="A collage of people wearing hard hats&#10;&#10;Description automatically generated">
            <a:extLst>
              <a:ext uri="{FF2B5EF4-FFF2-40B4-BE49-F238E27FC236}">
                <a16:creationId xmlns:a16="http://schemas.microsoft.com/office/drawing/2014/main" id="{2029A7A8-625A-CAC9-753F-8951D2E1B169}"/>
              </a:ext>
            </a:extLst>
          </p:cNvPr>
          <p:cNvPicPr>
            <a:picLocks noChangeAspect="1"/>
          </p:cNvPicPr>
          <p:nvPr userDrawn="1"/>
        </p:nvPicPr>
        <p:blipFill>
          <a:blip r:embed="rId2"/>
          <a:stretch>
            <a:fillRect/>
          </a:stretch>
        </p:blipFill>
        <p:spPr>
          <a:xfrm>
            <a:off x="0" y="0"/>
            <a:ext cx="12192000" cy="4191000"/>
          </a:xfrm>
          <a:prstGeom prst="rect">
            <a:avLst/>
          </a:prstGeom>
        </p:spPr>
      </p:pic>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3">
            <a:extLst>
              <a:ext uri="{96DAC541-7B7A-43D3-8B79-37D633B846F1}">
                <asvg:svgBlip xmlns:asvg="http://schemas.microsoft.com/office/drawing/2016/SVG/main" r:embed="rId4"/>
              </a:ext>
            </a:extLst>
          </a:blip>
          <a:srcRect l="9473" t="16039" b="16039"/>
          <a:stretch/>
        </p:blipFill>
        <p:spPr>
          <a:xfrm>
            <a:off x="658813" y="4546384"/>
            <a:ext cx="2176667" cy="650900"/>
          </a:xfrm>
          <a:prstGeom prst="rect">
            <a:avLst/>
          </a:prstGeom>
        </p:spPr>
      </p:pic>
      <p:sp>
        <p:nvSpPr>
          <p:cNvPr id="11" name="TextBox 10">
            <a:extLst>
              <a:ext uri="{FF2B5EF4-FFF2-40B4-BE49-F238E27FC236}">
                <a16:creationId xmlns:a16="http://schemas.microsoft.com/office/drawing/2014/main" id="{F9126E17-6F78-3711-05D1-46E30A5843ED}"/>
              </a:ext>
            </a:extLst>
          </p:cNvPr>
          <p:cNvSpPr txBox="1"/>
          <p:nvPr userDrawn="1"/>
        </p:nvSpPr>
        <p:spPr>
          <a:xfrm>
            <a:off x="10096500" y="3977964"/>
            <a:ext cx="209550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Trade &amp; Tech Fit career expo, Southbank</a:t>
            </a:r>
          </a:p>
        </p:txBody>
      </p:sp>
      <p:pic>
        <p:nvPicPr>
          <p:cNvPr id="4" name="Graphic 3">
            <a:extLst>
              <a:ext uri="{FF2B5EF4-FFF2-40B4-BE49-F238E27FC236}">
                <a16:creationId xmlns:a16="http://schemas.microsoft.com/office/drawing/2014/main" id="{8010072E-16A4-1813-88B9-7B6B1E3FFBC5}"/>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7" name="Graphic 6">
            <a:extLst>
              <a:ext uri="{FF2B5EF4-FFF2-40B4-BE49-F238E27FC236}">
                <a16:creationId xmlns:a16="http://schemas.microsoft.com/office/drawing/2014/main" id="{61D1B143-5A1C-1523-E9A0-119A25B1BC7F}"/>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17144341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 VET Construction">
    <p:bg>
      <p:bgPr>
        <a:solidFill>
          <a:srgbClr val="CFF1F2"/>
        </a:solidFill>
        <a:effectLst/>
      </p:bgPr>
    </p:bg>
    <p:spTree>
      <p:nvGrpSpPr>
        <p:cNvPr id="1" name=""/>
        <p:cNvGrpSpPr/>
        <p:nvPr/>
      </p:nvGrpSpPr>
      <p:grpSpPr>
        <a:xfrm>
          <a:off x="0" y="0"/>
          <a:ext cx="0" cy="0"/>
          <a:chOff x="0" y="0"/>
          <a:chExt cx="0" cy="0"/>
        </a:xfrm>
      </p:grpSpPr>
      <p:pic>
        <p:nvPicPr>
          <p:cNvPr id="7" name="Picture 6" descr="A group of people working in a woodworking shop&#10;&#10;Description automatically generated">
            <a:extLst>
              <a:ext uri="{FF2B5EF4-FFF2-40B4-BE49-F238E27FC236}">
                <a16:creationId xmlns:a16="http://schemas.microsoft.com/office/drawing/2014/main" id="{AE6F9DCB-DD90-F60C-AFEA-F7C621A4316D}"/>
              </a:ext>
            </a:extLst>
          </p:cNvPr>
          <p:cNvPicPr>
            <a:picLocks noChangeAspect="1"/>
          </p:cNvPicPr>
          <p:nvPr userDrawn="1"/>
        </p:nvPicPr>
        <p:blipFill>
          <a:blip r:embed="rId2"/>
          <a:stretch>
            <a:fillRect/>
          </a:stretch>
        </p:blipFill>
        <p:spPr>
          <a:xfrm>
            <a:off x="0" y="0"/>
            <a:ext cx="12192000" cy="4191000"/>
          </a:xfrm>
          <a:prstGeom prst="rect">
            <a:avLst/>
          </a:prstGeom>
        </p:spPr>
      </p:pic>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3">
            <a:extLst>
              <a:ext uri="{96DAC541-7B7A-43D3-8B79-37D633B846F1}">
                <asvg:svgBlip xmlns:asvg="http://schemas.microsoft.com/office/drawing/2016/SVG/main" r:embed="rId4"/>
              </a:ext>
            </a:extLst>
          </a:blip>
          <a:srcRect l="9473" t="16039" b="16039"/>
          <a:stretch/>
        </p:blipFill>
        <p:spPr>
          <a:xfrm>
            <a:off x="658813" y="4546384"/>
            <a:ext cx="2176667" cy="650900"/>
          </a:xfrm>
          <a:prstGeom prst="rect">
            <a:avLst/>
          </a:prstGeom>
        </p:spPr>
      </p:pic>
      <p:sp>
        <p:nvSpPr>
          <p:cNvPr id="9" name="TextBox 8">
            <a:extLst>
              <a:ext uri="{FF2B5EF4-FFF2-40B4-BE49-F238E27FC236}">
                <a16:creationId xmlns:a16="http://schemas.microsoft.com/office/drawing/2014/main" id="{2E856716-AAF4-8B4D-CB24-C39414558A36}"/>
              </a:ext>
            </a:extLst>
          </p:cNvPr>
          <p:cNvSpPr txBox="1"/>
          <p:nvPr userDrawn="1"/>
        </p:nvSpPr>
        <p:spPr>
          <a:xfrm>
            <a:off x="9099550" y="3977964"/>
            <a:ext cx="3092450" cy="215444"/>
          </a:xfrm>
          <a:prstGeom prst="rect">
            <a:avLst/>
          </a:prstGeom>
          <a:solidFill>
            <a:schemeClr val="accent6">
              <a:lumMod val="40000"/>
              <a:lumOff val="60000"/>
            </a:schemeClr>
          </a:solidFill>
        </p:spPr>
        <p:txBody>
          <a:bodyPr wrap="square" rtlCol="0">
            <a:spAutoFit/>
          </a:bodyPr>
          <a:lstStyle/>
          <a:p>
            <a:pPr algn="r"/>
            <a:r>
              <a:rPr lang="en-AU" sz="800">
                <a:solidFill>
                  <a:schemeClr val="tx1"/>
                </a:solidFill>
              </a:rPr>
              <a:t>WorldSkills Competition, Altona Campus, Bayside P-12 College </a:t>
            </a:r>
          </a:p>
        </p:txBody>
      </p:sp>
      <p:pic>
        <p:nvPicPr>
          <p:cNvPr id="4" name="Graphic 3">
            <a:extLst>
              <a:ext uri="{FF2B5EF4-FFF2-40B4-BE49-F238E27FC236}">
                <a16:creationId xmlns:a16="http://schemas.microsoft.com/office/drawing/2014/main" id="{FFB9802B-B3A3-AA12-549B-2C405325C7F2}"/>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8" name="Graphic 7">
            <a:extLst>
              <a:ext uri="{FF2B5EF4-FFF2-40B4-BE49-F238E27FC236}">
                <a16:creationId xmlns:a16="http://schemas.microsoft.com/office/drawing/2014/main" id="{492258C7-75B2-BB58-B6D5-1CBB25B91FB0}"/>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2536880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Other image">
    <p:bg>
      <p:bgPr>
        <a:solidFill>
          <a:srgbClr val="CFF1F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58813" y="5197284"/>
            <a:ext cx="6138041" cy="701745"/>
          </a:xfrm>
        </p:spPr>
        <p:txBody>
          <a:bodyPr lIns="0" tIns="0" rIns="0" bIns="0" anchor="b">
            <a:normAutofit/>
          </a:bodyPr>
          <a:lstStyle>
            <a:lvl1pPr algn="l">
              <a:defRPr sz="2800"/>
            </a:lvl1pPr>
          </a:lstStyle>
          <a:p>
            <a:r>
              <a:rPr lang="en-US"/>
              <a:t>Click to edit Master title style</a:t>
            </a:r>
          </a:p>
        </p:txBody>
      </p:sp>
      <p:sp>
        <p:nvSpPr>
          <p:cNvPr id="3" name="Subtitle 2"/>
          <p:cNvSpPr>
            <a:spLocks noGrp="1"/>
          </p:cNvSpPr>
          <p:nvPr>
            <p:ph type="subTitle" idx="1"/>
          </p:nvPr>
        </p:nvSpPr>
        <p:spPr>
          <a:xfrm>
            <a:off x="658813" y="6040315"/>
            <a:ext cx="6138041" cy="526175"/>
          </a:xfrm>
        </p:spPr>
        <p:txBody>
          <a:bodyPr lIns="0" tIns="0" rIns="0" bIns="0">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611647C8-AA70-D958-3D7D-DB60F89102F4}"/>
              </a:ext>
            </a:extLst>
          </p:cNvPr>
          <p:cNvPicPr>
            <a:picLocks noChangeAspect="1"/>
          </p:cNvPicPr>
          <p:nvPr userDrawn="1"/>
        </p:nvPicPr>
        <p:blipFill>
          <a:blip r:embed="rId2">
            <a:extLst>
              <a:ext uri="{96DAC541-7B7A-43D3-8B79-37D633B846F1}">
                <asvg:svgBlip xmlns:asvg="http://schemas.microsoft.com/office/drawing/2016/SVG/main" r:embed="rId3"/>
              </a:ext>
            </a:extLst>
          </a:blip>
          <a:srcRect l="9473" t="16039" b="16039"/>
          <a:stretch/>
        </p:blipFill>
        <p:spPr>
          <a:xfrm>
            <a:off x="658813" y="4546384"/>
            <a:ext cx="2176667" cy="650900"/>
          </a:xfrm>
          <a:prstGeom prst="rect">
            <a:avLst/>
          </a:prstGeom>
        </p:spPr>
      </p:pic>
      <p:pic>
        <p:nvPicPr>
          <p:cNvPr id="8" name="Picture 7">
            <a:extLst>
              <a:ext uri="{FF2B5EF4-FFF2-40B4-BE49-F238E27FC236}">
                <a16:creationId xmlns:a16="http://schemas.microsoft.com/office/drawing/2014/main" id="{278E62EB-2B8A-1CFC-F2CB-BE682F1AA642}"/>
              </a:ext>
            </a:extLst>
          </p:cNvPr>
          <p:cNvPicPr>
            <a:picLocks noChangeAspect="1" noChangeArrowheads="1"/>
          </p:cNvPicPr>
          <p:nvPr userDrawn="1"/>
        </p:nvPicPr>
        <p:blipFill rotWithShape="1">
          <a:blip r:embed="rId4">
            <a:extLst>
              <a:ext uri="{28A0092B-C50C-407E-A947-70E740481C1C}">
                <a14:useLocalDpi xmlns:a14="http://schemas.microsoft.com/office/drawing/2010/main"/>
              </a:ext>
            </a:extLst>
          </a:blip>
          <a:srcRect/>
          <a:stretch/>
        </p:blipFill>
        <p:spPr bwMode="auto">
          <a:xfrm>
            <a:off x="0" y="0"/>
            <a:ext cx="12192000" cy="41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icture Placeholder 4">
            <a:extLst>
              <a:ext uri="{FF2B5EF4-FFF2-40B4-BE49-F238E27FC236}">
                <a16:creationId xmlns:a16="http://schemas.microsoft.com/office/drawing/2014/main" id="{4502A050-8AB5-5BE2-8689-A6B9E51B73C9}"/>
              </a:ext>
            </a:extLst>
          </p:cNvPr>
          <p:cNvSpPr>
            <a:spLocks noGrp="1"/>
          </p:cNvSpPr>
          <p:nvPr>
            <p:ph type="pic" sz="quarter" idx="10"/>
          </p:nvPr>
        </p:nvSpPr>
        <p:spPr>
          <a:xfrm>
            <a:off x="0" y="0"/>
            <a:ext cx="12192000" cy="4184724"/>
          </a:xfrm>
          <a:solidFill>
            <a:schemeClr val="tx2">
              <a:lumMod val="60000"/>
              <a:lumOff val="40000"/>
            </a:schemeClr>
          </a:solidFill>
        </p:spPr>
        <p:txBody>
          <a:bodyPr/>
          <a:lstStyle/>
          <a:p>
            <a:r>
              <a:rPr lang="en-US"/>
              <a:t>Click icon to add picture</a:t>
            </a:r>
          </a:p>
        </p:txBody>
      </p:sp>
      <p:pic>
        <p:nvPicPr>
          <p:cNvPr id="4" name="Graphic 3">
            <a:extLst>
              <a:ext uri="{FF2B5EF4-FFF2-40B4-BE49-F238E27FC236}">
                <a16:creationId xmlns:a16="http://schemas.microsoft.com/office/drawing/2014/main" id="{59DEB1BE-014F-9F35-C0DB-A390EC6F0EF4}"/>
              </a:ext>
            </a:extLst>
          </p:cNvPr>
          <p:cNvPicPr>
            <a:picLocks noChangeAspect="1"/>
          </p:cNvPicPr>
          <p:nvPr userDrawn="1"/>
        </p:nvPicPr>
        <p:blipFill>
          <a:blip r:embed="rId5"/>
          <a:srcRect r="42562" b="-4865"/>
          <a:stretch/>
        </p:blipFill>
        <p:spPr>
          <a:xfrm>
            <a:off x="8602881" y="6194420"/>
            <a:ext cx="804227" cy="431165"/>
          </a:xfrm>
          <a:prstGeom prst="rect">
            <a:avLst/>
          </a:prstGeom>
        </p:spPr>
      </p:pic>
      <p:pic>
        <p:nvPicPr>
          <p:cNvPr id="9" name="Graphic 8">
            <a:extLst>
              <a:ext uri="{FF2B5EF4-FFF2-40B4-BE49-F238E27FC236}">
                <a16:creationId xmlns:a16="http://schemas.microsoft.com/office/drawing/2014/main" id="{6D2A6425-541F-DF0B-8059-EAF8195F195F}"/>
              </a:ext>
            </a:extLst>
          </p:cNvPr>
          <p:cNvPicPr>
            <a:picLocks noChangeAspect="1"/>
          </p:cNvPicPr>
          <p:nvPr userDrawn="1"/>
        </p:nvPicPr>
        <p:blipFill>
          <a:blip r:embed="rId6">
            <a:extLst>
              <a:ext uri="{96DAC541-7B7A-43D3-8B79-37D633B846F1}">
                <asvg:svgBlip xmlns:asvg="http://schemas.microsoft.com/office/drawing/2016/SVG/main" r:embed="rId7"/>
              </a:ext>
            </a:extLst>
          </a:blip>
          <a:srcRect t="28333" b="16170"/>
          <a:stretch/>
        </p:blipFill>
        <p:spPr>
          <a:xfrm>
            <a:off x="9590067" y="6164130"/>
            <a:ext cx="2438400" cy="507463"/>
          </a:xfrm>
          <a:prstGeom prst="rect">
            <a:avLst/>
          </a:prstGeom>
        </p:spPr>
      </p:pic>
    </p:spTree>
    <p:extLst>
      <p:ext uri="{BB962C8B-B14F-4D97-AF65-F5344CB8AC3E}">
        <p14:creationId xmlns:p14="http://schemas.microsoft.com/office/powerpoint/2010/main" val="1818009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2.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10" Type="http://schemas.openxmlformats.org/officeDocument/2006/relationships/theme" Target="../theme/theme3.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C70699C-314F-6A29-4EB3-939FBF22BA81}"/>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noProof="0"/>
              <a:t>Click to edit Master title style</a:t>
            </a:r>
            <a:endParaRPr lang="en-AU" altLang="en-US" noProof="0"/>
          </a:p>
        </p:txBody>
      </p:sp>
      <p:sp>
        <p:nvSpPr>
          <p:cNvPr id="1027" name="Text Placeholder 2">
            <a:extLst>
              <a:ext uri="{FF2B5EF4-FFF2-40B4-BE49-F238E27FC236}">
                <a16:creationId xmlns:a16="http://schemas.microsoft.com/office/drawing/2014/main" id="{422B2ED3-08A6-CB0E-969D-6A5A5C855DCC}"/>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noProof="0"/>
              <a:t>Click to edit Master text styles</a:t>
            </a:r>
          </a:p>
          <a:p>
            <a:pPr lvl="1"/>
            <a:r>
              <a:rPr lang="en-US" altLang="en-US" noProof="0"/>
              <a:t>Second level</a:t>
            </a:r>
          </a:p>
          <a:p>
            <a:pPr lvl="2"/>
            <a:r>
              <a:rPr lang="en-US" altLang="en-US" noProof="0"/>
              <a:t>Third level</a:t>
            </a:r>
          </a:p>
          <a:p>
            <a:pPr lvl="3"/>
            <a:r>
              <a:rPr lang="en-US" altLang="en-US" noProof="0"/>
              <a:t>Fourth level</a:t>
            </a:r>
          </a:p>
          <a:p>
            <a:pPr lvl="4"/>
            <a:r>
              <a:rPr lang="en-US" altLang="en-US" noProof="0"/>
              <a:t>Fifth level</a:t>
            </a:r>
            <a:endParaRPr lang="en-AU" altLang="en-US" noProof="0"/>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686" r:id="rId6"/>
    <p:sldLayoutId id="2147483700" r:id="rId7"/>
    <p:sldLayoutId id="2147483701" r:id="rId8"/>
    <p:sldLayoutId id="2147483705" r:id="rId9"/>
    <p:sldLayoutId id="2147483689" r:id="rId10"/>
  </p:sldLayoutIdLst>
  <p:hf hdr="0" dt="0"/>
  <p:txStyles>
    <p:titleStyle>
      <a:lvl1pPr algn="l" rtl="0" eaLnBrk="1" fontAlgn="base" hangingPunct="1">
        <a:lnSpc>
          <a:spcPct val="90000"/>
        </a:lnSpc>
        <a:spcBef>
          <a:spcPct val="0"/>
        </a:spcBef>
        <a:spcAft>
          <a:spcPct val="0"/>
        </a:spcAft>
        <a:defRPr sz="3200" kern="1200">
          <a:solidFill>
            <a:schemeClr val="tx1"/>
          </a:solidFill>
          <a:latin typeface="+mj-lt"/>
          <a:ea typeface="+mj-ea"/>
          <a:cs typeface="+mj-cs"/>
        </a:defRPr>
      </a:lvl1pPr>
      <a:lvl2pPr algn="l" rtl="0" eaLnBrk="1" fontAlgn="base" hangingPunct="1">
        <a:lnSpc>
          <a:spcPct val="90000"/>
        </a:lnSpc>
        <a:spcBef>
          <a:spcPct val="0"/>
        </a:spcBef>
        <a:spcAft>
          <a:spcPct val="0"/>
        </a:spcAft>
        <a:defRPr sz="3200">
          <a:solidFill>
            <a:schemeClr val="tx1"/>
          </a:solidFill>
          <a:latin typeface="Arial" panose="020B0604020202020204" pitchFamily="34" charset="0"/>
        </a:defRPr>
      </a:lvl2pPr>
      <a:lvl3pPr algn="l" rtl="0" eaLnBrk="1" fontAlgn="base" hangingPunct="1">
        <a:lnSpc>
          <a:spcPct val="90000"/>
        </a:lnSpc>
        <a:spcBef>
          <a:spcPct val="0"/>
        </a:spcBef>
        <a:spcAft>
          <a:spcPct val="0"/>
        </a:spcAft>
        <a:defRPr sz="3200">
          <a:solidFill>
            <a:schemeClr val="tx1"/>
          </a:solidFill>
          <a:latin typeface="Arial" panose="020B0604020202020204" pitchFamily="34" charset="0"/>
        </a:defRPr>
      </a:lvl3pPr>
      <a:lvl4pPr algn="l" rtl="0" eaLnBrk="1" fontAlgn="base" hangingPunct="1">
        <a:lnSpc>
          <a:spcPct val="90000"/>
        </a:lnSpc>
        <a:spcBef>
          <a:spcPct val="0"/>
        </a:spcBef>
        <a:spcAft>
          <a:spcPct val="0"/>
        </a:spcAft>
        <a:defRPr sz="3200">
          <a:solidFill>
            <a:schemeClr val="tx1"/>
          </a:solidFill>
          <a:latin typeface="Arial" panose="020B0604020202020204" pitchFamily="34" charset="0"/>
        </a:defRPr>
      </a:lvl4pPr>
      <a:lvl5pPr algn="l" rtl="0" eaLnBrk="1" fontAlgn="base" hangingPunct="1">
        <a:lnSpc>
          <a:spcPct val="90000"/>
        </a:lnSpc>
        <a:spcBef>
          <a:spcPct val="0"/>
        </a:spcBef>
        <a:spcAft>
          <a:spcPct val="0"/>
        </a:spcAft>
        <a:defRPr sz="3200">
          <a:solidFill>
            <a:schemeClr val="tx1"/>
          </a:solidFill>
          <a:latin typeface="Arial" panose="020B0604020202020204" pitchFamily="34" charset="0"/>
        </a:defRPr>
      </a:lvl5pPr>
      <a:lvl6pPr marL="457200" algn="l" rtl="0" eaLnBrk="1" fontAlgn="base" hangingPunct="1">
        <a:lnSpc>
          <a:spcPct val="90000"/>
        </a:lnSpc>
        <a:spcBef>
          <a:spcPct val="0"/>
        </a:spcBef>
        <a:spcAft>
          <a:spcPct val="0"/>
        </a:spcAft>
        <a:defRPr sz="3200">
          <a:solidFill>
            <a:schemeClr val="tx1"/>
          </a:solidFill>
          <a:latin typeface="Arial" panose="020B0604020202020204" pitchFamily="34" charset="0"/>
        </a:defRPr>
      </a:lvl6pPr>
      <a:lvl7pPr marL="914400" algn="l" rtl="0" eaLnBrk="1" fontAlgn="base" hangingPunct="1">
        <a:lnSpc>
          <a:spcPct val="90000"/>
        </a:lnSpc>
        <a:spcBef>
          <a:spcPct val="0"/>
        </a:spcBef>
        <a:spcAft>
          <a:spcPct val="0"/>
        </a:spcAft>
        <a:defRPr sz="3200">
          <a:solidFill>
            <a:schemeClr val="tx1"/>
          </a:solidFill>
          <a:latin typeface="Arial" panose="020B0604020202020204" pitchFamily="34" charset="0"/>
        </a:defRPr>
      </a:lvl7pPr>
      <a:lvl8pPr marL="1371600" algn="l" rtl="0" eaLnBrk="1" fontAlgn="base" hangingPunct="1">
        <a:lnSpc>
          <a:spcPct val="90000"/>
        </a:lnSpc>
        <a:spcBef>
          <a:spcPct val="0"/>
        </a:spcBef>
        <a:spcAft>
          <a:spcPct val="0"/>
        </a:spcAft>
        <a:defRPr sz="3200">
          <a:solidFill>
            <a:schemeClr val="tx1"/>
          </a:solidFill>
          <a:latin typeface="Arial" panose="020B0604020202020204" pitchFamily="34" charset="0"/>
        </a:defRPr>
      </a:lvl8pPr>
      <a:lvl9pPr marL="1828800" algn="l" rtl="0" eaLnBrk="1" fontAlgn="base" hangingPunct="1">
        <a:lnSpc>
          <a:spcPct val="90000"/>
        </a:lnSpc>
        <a:spcBef>
          <a:spcPct val="0"/>
        </a:spcBef>
        <a:spcAft>
          <a:spcPct val="0"/>
        </a:spcAft>
        <a:defRPr sz="3200">
          <a:solidFill>
            <a:schemeClr val="tx1"/>
          </a:solidFill>
          <a:latin typeface="Arial" panose="020B060402020202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4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DC70699C-314F-6A29-4EB3-939FBF22BA81}"/>
              </a:ext>
            </a:extLst>
          </p:cNvPr>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AU" altLang="en-US" noProof="0"/>
              <a:t>Click to edit Master title style</a:t>
            </a:r>
          </a:p>
        </p:txBody>
      </p:sp>
      <p:sp>
        <p:nvSpPr>
          <p:cNvPr id="1027" name="Text Placeholder 2">
            <a:extLst>
              <a:ext uri="{FF2B5EF4-FFF2-40B4-BE49-F238E27FC236}">
                <a16:creationId xmlns:a16="http://schemas.microsoft.com/office/drawing/2014/main" id="{422B2ED3-08A6-CB0E-969D-6A5A5C855DCC}"/>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AU" altLang="en-US" noProof="0"/>
              <a:t>Click to edit Master text styles</a:t>
            </a:r>
          </a:p>
          <a:p>
            <a:pPr lvl="1"/>
            <a:r>
              <a:rPr lang="en-AU" altLang="en-US" noProof="0"/>
              <a:t>Second level</a:t>
            </a:r>
          </a:p>
          <a:p>
            <a:pPr lvl="2"/>
            <a:r>
              <a:rPr lang="en-AU" altLang="en-US" noProof="0"/>
              <a:t>Third level</a:t>
            </a:r>
          </a:p>
          <a:p>
            <a:pPr lvl="3"/>
            <a:r>
              <a:rPr lang="en-AU" altLang="en-US" noProof="0"/>
              <a:t>Fourth level</a:t>
            </a:r>
          </a:p>
          <a:p>
            <a:pPr lvl="4"/>
            <a:r>
              <a:rPr lang="en-AU" altLang="en-US" noProof="0"/>
              <a:t>Fifth level</a:t>
            </a:r>
          </a:p>
        </p:txBody>
      </p:sp>
    </p:spTree>
    <p:extLst>
      <p:ext uri="{BB962C8B-B14F-4D97-AF65-F5344CB8AC3E}">
        <p14:creationId xmlns:p14="http://schemas.microsoft.com/office/powerpoint/2010/main" val="2522819854"/>
      </p:ext>
    </p:extLst>
  </p:cSld>
  <p:clrMap bg1="lt1" tx1="dk1" bg2="lt2" tx2="dk2" accent1="accent1" accent2="accent2" accent3="accent3" accent4="accent4" accent5="accent5" accent6="accent6" hlink="hlink" folHlink="folHlink"/>
  <p:sldLayoutIdLst>
    <p:sldLayoutId id="2147483720" r:id="rId1"/>
    <p:sldLayoutId id="2147483722" r:id="rId2"/>
    <p:sldLayoutId id="2147483724" r:id="rId3"/>
    <p:sldLayoutId id="2147483725" r:id="rId4"/>
    <p:sldLayoutId id="2147483726" r:id="rId5"/>
    <p:sldLayoutId id="2147483727" r:id="rId6"/>
    <p:sldLayoutId id="2147483728" r:id="rId7"/>
    <p:sldLayoutId id="2147483721" r:id="rId8"/>
    <p:sldLayoutId id="2147483729" r:id="rId9"/>
  </p:sldLayoutIdLst>
  <p:hf hdr="0" dt="0"/>
  <p:txStyles>
    <p:titleStyle>
      <a:lvl1pPr algn="l" rtl="0" eaLnBrk="1" fontAlgn="base" hangingPunct="1">
        <a:lnSpc>
          <a:spcPct val="90000"/>
        </a:lnSpc>
        <a:spcBef>
          <a:spcPct val="0"/>
        </a:spcBef>
        <a:spcAft>
          <a:spcPct val="0"/>
        </a:spcAft>
        <a:defRPr sz="3200" kern="1200">
          <a:solidFill>
            <a:schemeClr val="tx1"/>
          </a:solidFill>
          <a:latin typeface="+mj-lt"/>
          <a:ea typeface="+mj-ea"/>
          <a:cs typeface="+mj-cs"/>
        </a:defRPr>
      </a:lvl1pPr>
      <a:lvl2pPr algn="l" rtl="0" eaLnBrk="1" fontAlgn="base" hangingPunct="1">
        <a:lnSpc>
          <a:spcPct val="90000"/>
        </a:lnSpc>
        <a:spcBef>
          <a:spcPct val="0"/>
        </a:spcBef>
        <a:spcAft>
          <a:spcPct val="0"/>
        </a:spcAft>
        <a:defRPr sz="3200">
          <a:solidFill>
            <a:schemeClr val="tx1"/>
          </a:solidFill>
          <a:latin typeface="Arial" panose="020B0604020202020204" pitchFamily="34" charset="0"/>
        </a:defRPr>
      </a:lvl2pPr>
      <a:lvl3pPr algn="l" rtl="0" eaLnBrk="1" fontAlgn="base" hangingPunct="1">
        <a:lnSpc>
          <a:spcPct val="90000"/>
        </a:lnSpc>
        <a:spcBef>
          <a:spcPct val="0"/>
        </a:spcBef>
        <a:spcAft>
          <a:spcPct val="0"/>
        </a:spcAft>
        <a:defRPr sz="3200">
          <a:solidFill>
            <a:schemeClr val="tx1"/>
          </a:solidFill>
          <a:latin typeface="Arial" panose="020B0604020202020204" pitchFamily="34" charset="0"/>
        </a:defRPr>
      </a:lvl3pPr>
      <a:lvl4pPr algn="l" rtl="0" eaLnBrk="1" fontAlgn="base" hangingPunct="1">
        <a:lnSpc>
          <a:spcPct val="90000"/>
        </a:lnSpc>
        <a:spcBef>
          <a:spcPct val="0"/>
        </a:spcBef>
        <a:spcAft>
          <a:spcPct val="0"/>
        </a:spcAft>
        <a:defRPr sz="3200">
          <a:solidFill>
            <a:schemeClr val="tx1"/>
          </a:solidFill>
          <a:latin typeface="Arial" panose="020B0604020202020204" pitchFamily="34" charset="0"/>
        </a:defRPr>
      </a:lvl4pPr>
      <a:lvl5pPr algn="l" rtl="0" eaLnBrk="1" fontAlgn="base" hangingPunct="1">
        <a:lnSpc>
          <a:spcPct val="90000"/>
        </a:lnSpc>
        <a:spcBef>
          <a:spcPct val="0"/>
        </a:spcBef>
        <a:spcAft>
          <a:spcPct val="0"/>
        </a:spcAft>
        <a:defRPr sz="3200">
          <a:solidFill>
            <a:schemeClr val="tx1"/>
          </a:solidFill>
          <a:latin typeface="Arial" panose="020B0604020202020204" pitchFamily="34" charset="0"/>
        </a:defRPr>
      </a:lvl5pPr>
      <a:lvl6pPr marL="457200" algn="l" rtl="0" eaLnBrk="1" fontAlgn="base" hangingPunct="1">
        <a:lnSpc>
          <a:spcPct val="90000"/>
        </a:lnSpc>
        <a:spcBef>
          <a:spcPct val="0"/>
        </a:spcBef>
        <a:spcAft>
          <a:spcPct val="0"/>
        </a:spcAft>
        <a:defRPr sz="3200">
          <a:solidFill>
            <a:schemeClr val="tx1"/>
          </a:solidFill>
          <a:latin typeface="Arial" panose="020B0604020202020204" pitchFamily="34" charset="0"/>
        </a:defRPr>
      </a:lvl6pPr>
      <a:lvl7pPr marL="914400" algn="l" rtl="0" eaLnBrk="1" fontAlgn="base" hangingPunct="1">
        <a:lnSpc>
          <a:spcPct val="90000"/>
        </a:lnSpc>
        <a:spcBef>
          <a:spcPct val="0"/>
        </a:spcBef>
        <a:spcAft>
          <a:spcPct val="0"/>
        </a:spcAft>
        <a:defRPr sz="3200">
          <a:solidFill>
            <a:schemeClr val="tx1"/>
          </a:solidFill>
          <a:latin typeface="Arial" panose="020B0604020202020204" pitchFamily="34" charset="0"/>
        </a:defRPr>
      </a:lvl7pPr>
      <a:lvl8pPr marL="1371600" algn="l" rtl="0" eaLnBrk="1" fontAlgn="base" hangingPunct="1">
        <a:lnSpc>
          <a:spcPct val="90000"/>
        </a:lnSpc>
        <a:spcBef>
          <a:spcPct val="0"/>
        </a:spcBef>
        <a:spcAft>
          <a:spcPct val="0"/>
        </a:spcAft>
        <a:defRPr sz="3200">
          <a:solidFill>
            <a:schemeClr val="tx1"/>
          </a:solidFill>
          <a:latin typeface="Arial" panose="020B0604020202020204" pitchFamily="34" charset="0"/>
        </a:defRPr>
      </a:lvl8pPr>
      <a:lvl9pPr marL="1828800" algn="l" rtl="0" eaLnBrk="1" fontAlgn="base" hangingPunct="1">
        <a:lnSpc>
          <a:spcPct val="90000"/>
        </a:lnSpc>
        <a:spcBef>
          <a:spcPct val="0"/>
        </a:spcBef>
        <a:spcAft>
          <a:spcPct val="0"/>
        </a:spcAft>
        <a:defRPr sz="3200">
          <a:solidFill>
            <a:schemeClr val="tx1"/>
          </a:solidFill>
          <a:latin typeface="Arial" panose="020B060402020202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4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A5D72BF-C997-C23D-174E-59293802E118}"/>
              </a:ext>
            </a:extLst>
          </p:cNvPr>
          <p:cNvSpPr/>
          <p:nvPr/>
        </p:nvSpPr>
        <p:spPr>
          <a:xfrm>
            <a:off x="0" y="0"/>
            <a:ext cx="12192000" cy="9779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051" name="Title Placeholder 1">
            <a:extLst>
              <a:ext uri="{FF2B5EF4-FFF2-40B4-BE49-F238E27FC236}">
                <a16:creationId xmlns:a16="http://schemas.microsoft.com/office/drawing/2014/main" id="{F3BA06C3-521D-9531-8641-0EA02EE7BD35}"/>
              </a:ext>
            </a:extLst>
          </p:cNvPr>
          <p:cNvSpPr>
            <a:spLocks noGrp="1" noChangeArrowheads="1"/>
          </p:cNvSpPr>
          <p:nvPr>
            <p:ph type="title"/>
          </p:nvPr>
        </p:nvSpPr>
        <p:spPr bwMode="auto">
          <a:xfrm>
            <a:off x="803275" y="0"/>
            <a:ext cx="109093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AU" altLang="en-US" noProof="0"/>
              <a:t>Click to edit Master title style</a:t>
            </a:r>
          </a:p>
        </p:txBody>
      </p:sp>
      <p:sp>
        <p:nvSpPr>
          <p:cNvPr id="2052" name="Text Placeholder 2">
            <a:extLst>
              <a:ext uri="{FF2B5EF4-FFF2-40B4-BE49-F238E27FC236}">
                <a16:creationId xmlns:a16="http://schemas.microsoft.com/office/drawing/2014/main" id="{4602D341-754D-00AF-3A44-A1908300AE8C}"/>
              </a:ext>
            </a:extLst>
          </p:cNvPr>
          <p:cNvSpPr>
            <a:spLocks noGrp="1" noChangeArrowheads="1"/>
          </p:cNvSpPr>
          <p:nvPr>
            <p:ph type="body" idx="1"/>
          </p:nvPr>
        </p:nvSpPr>
        <p:spPr bwMode="auto">
          <a:xfrm>
            <a:off x="803275" y="2160000"/>
            <a:ext cx="10909300" cy="400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AU" altLang="en-US" noProof="0"/>
              <a:t>Click to edit Master text styles</a:t>
            </a:r>
          </a:p>
          <a:p>
            <a:pPr lvl="1"/>
            <a:r>
              <a:rPr lang="en-AU" altLang="en-US" noProof="0"/>
              <a:t>Second level</a:t>
            </a:r>
          </a:p>
          <a:p>
            <a:pPr lvl="2"/>
            <a:r>
              <a:rPr lang="en-AU" altLang="en-US" noProof="0"/>
              <a:t>Third level</a:t>
            </a:r>
          </a:p>
          <a:p>
            <a:pPr lvl="3"/>
            <a:r>
              <a:rPr lang="en-AU" altLang="en-US" noProof="0"/>
              <a:t>Fourth level</a:t>
            </a:r>
          </a:p>
          <a:p>
            <a:pPr lvl="4"/>
            <a:r>
              <a:rPr lang="en-AU" altLang="en-US" noProof="0"/>
              <a:t>Fifth level</a:t>
            </a:r>
          </a:p>
        </p:txBody>
      </p:sp>
      <p:sp>
        <p:nvSpPr>
          <p:cNvPr id="6" name="Slide Number Placeholder 5">
            <a:extLst>
              <a:ext uri="{FF2B5EF4-FFF2-40B4-BE49-F238E27FC236}">
                <a16:creationId xmlns:a16="http://schemas.microsoft.com/office/drawing/2014/main" id="{5F2C663C-7B47-AA9A-5358-6DAEA5DEA37D}"/>
              </a:ext>
            </a:extLst>
          </p:cNvPr>
          <p:cNvSpPr>
            <a:spLocks noGrp="1"/>
          </p:cNvSpPr>
          <p:nvPr>
            <p:ph type="sldNum" sz="quarter" idx="4"/>
          </p:nvPr>
        </p:nvSpPr>
        <p:spPr>
          <a:xfrm>
            <a:off x="8610600" y="6356350"/>
            <a:ext cx="3101975"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82000"/>
                  </a:schemeClr>
                </a:solidFill>
                <a:latin typeface="+mn-lt"/>
              </a:defRPr>
            </a:lvl1pPr>
          </a:lstStyle>
          <a:p>
            <a:pPr>
              <a:defRPr/>
            </a:pPr>
            <a:fld id="{46242659-3739-2A40-8857-E88A56830235}" type="slidenum">
              <a:rPr lang="en-US"/>
              <a:pPr>
                <a:defRPr/>
              </a:pPr>
              <a:t>‹#›</a:t>
            </a:fld>
            <a:endParaRPr lang="en-US"/>
          </a:p>
        </p:txBody>
      </p:sp>
      <p:sp>
        <p:nvSpPr>
          <p:cNvPr id="2" name="Footer Placeholder 1">
            <a:extLst>
              <a:ext uri="{FF2B5EF4-FFF2-40B4-BE49-F238E27FC236}">
                <a16:creationId xmlns:a16="http://schemas.microsoft.com/office/drawing/2014/main" id="{B48BD4AF-DDAC-EB3C-BE7A-0E03B447C066}"/>
              </a:ext>
            </a:extLst>
          </p:cNvPr>
          <p:cNvSpPr>
            <a:spLocks noGrp="1"/>
          </p:cNvSpPr>
          <p:nvPr>
            <p:ph type="ftr" sz="quarter" idx="3"/>
          </p:nvPr>
        </p:nvSpPr>
        <p:spPr>
          <a:xfrm>
            <a:off x="803274" y="6372860"/>
            <a:ext cx="7548246"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680" r:id="rId1"/>
    <p:sldLayoutId id="2147483730" r:id="rId2"/>
    <p:sldLayoutId id="2147483682" r:id="rId3"/>
    <p:sldLayoutId id="2147483690" r:id="rId4"/>
    <p:sldLayoutId id="2147483691" r:id="rId5"/>
    <p:sldLayoutId id="2147483683" r:id="rId6"/>
    <p:sldLayoutId id="2147483692" r:id="rId7"/>
    <p:sldLayoutId id="2147483694" r:id="rId8"/>
    <p:sldLayoutId id="2147483731" r:id="rId9"/>
  </p:sldLayoutIdLst>
  <p:hf hdr="0" dt="0"/>
  <p:txStyles>
    <p:titleStyle>
      <a:lvl1pPr algn="l" rtl="0" fontAlgn="base">
        <a:lnSpc>
          <a:spcPct val="90000"/>
        </a:lnSpc>
        <a:spcBef>
          <a:spcPct val="0"/>
        </a:spcBef>
        <a:spcAft>
          <a:spcPct val="0"/>
        </a:spcAft>
        <a:defRPr sz="2800" kern="1200">
          <a:solidFill>
            <a:schemeClr val="tx1"/>
          </a:solidFill>
          <a:latin typeface="+mj-lt"/>
          <a:ea typeface="+mj-ea"/>
          <a:cs typeface="+mj-cs"/>
        </a:defRPr>
      </a:lvl1pPr>
      <a:lvl2pPr algn="l" rtl="0" fontAlgn="base">
        <a:lnSpc>
          <a:spcPct val="90000"/>
        </a:lnSpc>
        <a:spcBef>
          <a:spcPct val="0"/>
        </a:spcBef>
        <a:spcAft>
          <a:spcPct val="0"/>
        </a:spcAft>
        <a:defRPr sz="2800">
          <a:solidFill>
            <a:schemeClr val="tx1"/>
          </a:solidFill>
          <a:latin typeface="Arial" panose="020B0604020202020204" pitchFamily="34" charset="0"/>
        </a:defRPr>
      </a:lvl2pPr>
      <a:lvl3pPr algn="l" rtl="0" fontAlgn="base">
        <a:lnSpc>
          <a:spcPct val="90000"/>
        </a:lnSpc>
        <a:spcBef>
          <a:spcPct val="0"/>
        </a:spcBef>
        <a:spcAft>
          <a:spcPct val="0"/>
        </a:spcAft>
        <a:defRPr sz="2800">
          <a:solidFill>
            <a:schemeClr val="tx1"/>
          </a:solidFill>
          <a:latin typeface="Arial" panose="020B0604020202020204" pitchFamily="34" charset="0"/>
        </a:defRPr>
      </a:lvl3pPr>
      <a:lvl4pPr algn="l" rtl="0" fontAlgn="base">
        <a:lnSpc>
          <a:spcPct val="90000"/>
        </a:lnSpc>
        <a:spcBef>
          <a:spcPct val="0"/>
        </a:spcBef>
        <a:spcAft>
          <a:spcPct val="0"/>
        </a:spcAft>
        <a:defRPr sz="2800">
          <a:solidFill>
            <a:schemeClr val="tx1"/>
          </a:solidFill>
          <a:latin typeface="Arial" panose="020B0604020202020204" pitchFamily="34" charset="0"/>
        </a:defRPr>
      </a:lvl4pPr>
      <a:lvl5pPr algn="l" rtl="0" fontAlgn="base">
        <a:lnSpc>
          <a:spcPct val="90000"/>
        </a:lnSpc>
        <a:spcBef>
          <a:spcPct val="0"/>
        </a:spcBef>
        <a:spcAft>
          <a:spcPct val="0"/>
        </a:spcAft>
        <a:defRPr sz="2800">
          <a:solidFill>
            <a:schemeClr val="tx1"/>
          </a:solidFill>
          <a:latin typeface="Arial" panose="020B0604020202020204" pitchFamily="34" charset="0"/>
        </a:defRPr>
      </a:lvl5pPr>
      <a:lvl6pPr marL="457200" algn="l" rtl="0" fontAlgn="base">
        <a:lnSpc>
          <a:spcPct val="90000"/>
        </a:lnSpc>
        <a:spcBef>
          <a:spcPct val="0"/>
        </a:spcBef>
        <a:spcAft>
          <a:spcPct val="0"/>
        </a:spcAft>
        <a:defRPr sz="2800">
          <a:solidFill>
            <a:schemeClr val="tx1"/>
          </a:solidFill>
          <a:latin typeface="Arial" panose="020B0604020202020204" pitchFamily="34" charset="0"/>
        </a:defRPr>
      </a:lvl6pPr>
      <a:lvl7pPr marL="914400" algn="l" rtl="0" fontAlgn="base">
        <a:lnSpc>
          <a:spcPct val="90000"/>
        </a:lnSpc>
        <a:spcBef>
          <a:spcPct val="0"/>
        </a:spcBef>
        <a:spcAft>
          <a:spcPct val="0"/>
        </a:spcAft>
        <a:defRPr sz="2800">
          <a:solidFill>
            <a:schemeClr val="tx1"/>
          </a:solidFill>
          <a:latin typeface="Arial" panose="020B0604020202020204" pitchFamily="34" charset="0"/>
        </a:defRPr>
      </a:lvl7pPr>
      <a:lvl8pPr marL="1371600" algn="l" rtl="0" fontAlgn="base">
        <a:lnSpc>
          <a:spcPct val="90000"/>
        </a:lnSpc>
        <a:spcBef>
          <a:spcPct val="0"/>
        </a:spcBef>
        <a:spcAft>
          <a:spcPct val="0"/>
        </a:spcAft>
        <a:defRPr sz="2800">
          <a:solidFill>
            <a:schemeClr val="tx1"/>
          </a:solidFill>
          <a:latin typeface="Arial" panose="020B0604020202020204" pitchFamily="34" charset="0"/>
        </a:defRPr>
      </a:lvl8pPr>
      <a:lvl9pPr marL="1828800" algn="l" rtl="0" fontAlgn="base">
        <a:lnSpc>
          <a:spcPct val="90000"/>
        </a:lnSpc>
        <a:spcBef>
          <a:spcPct val="0"/>
        </a:spcBef>
        <a:spcAft>
          <a:spcPct val="0"/>
        </a:spcAft>
        <a:defRPr sz="2800">
          <a:solidFill>
            <a:schemeClr val="tx1"/>
          </a:solidFill>
          <a:latin typeface="Arial" panose="020B060402020202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0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vcaa.vic.edu.au/curriculum/vet/shape-your-vce/shape-your-vce-resources" TargetMode="External"/><Relationship Id="rId1" Type="http://schemas.openxmlformats.org/officeDocument/2006/relationships/slideLayout" Target="../slideLayouts/slideLayout2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www.vcaa.vic.edu.au/curriculum/vet/shape-your-vce/shape-your-vce-resources" TargetMode="External"/><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hyperlink" Target="mailto:copyright@education.vic.gov.au" TargetMode="External"/><Relationship Id="rId2" Type="http://schemas.openxmlformats.org/officeDocument/2006/relationships/hyperlink" Target="https://creativecommons.org/licenses/by/4.0/"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vcaa.vic.edu.au/curriculum/vet/shape-your-vce/shape-your-vce-resources" TargetMode="External"/><Relationship Id="rId1" Type="http://schemas.openxmlformats.org/officeDocument/2006/relationships/slideLayout" Target="../slideLayouts/slideLayout25.xml"/></Relationships>
</file>

<file path=ppt/slides/_rels/slide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2.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3" Type="http://schemas.openxmlformats.org/officeDocument/2006/relationships/hyperlink" Target="https://schlprv.vcaa.vic.edu.au/schoolsstudiessearch" TargetMode="External"/><Relationship Id="rId2" Type="http://schemas.openxmlformats.org/officeDocument/2006/relationships/hyperlink" Target="http://vcaa.info/ShapeYourVCE" TargetMode="Externa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vcaa.vic.edu.au/curriculum/vet/shape-your-vce/shape-your-vce-resources" TargetMode="External"/><Relationship Id="rId1" Type="http://schemas.openxmlformats.org/officeDocument/2006/relationships/slideLayout" Target="../slideLayouts/slideLayout25.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B637B-A4B4-BB97-F30B-9103F45CA78A}"/>
              </a:ext>
            </a:extLst>
          </p:cNvPr>
          <p:cNvSpPr>
            <a:spLocks noGrp="1"/>
          </p:cNvSpPr>
          <p:nvPr>
            <p:ph type="ctrTitle"/>
          </p:nvPr>
        </p:nvSpPr>
        <p:spPr/>
        <p:txBody>
          <a:bodyPr/>
          <a:lstStyle/>
          <a:p>
            <a:r>
              <a:rPr lang="en-AU"/>
              <a:t>VET campaign – May 2025</a:t>
            </a:r>
          </a:p>
        </p:txBody>
      </p:sp>
      <p:sp>
        <p:nvSpPr>
          <p:cNvPr id="3" name="Subtitle 2">
            <a:extLst>
              <a:ext uri="{FF2B5EF4-FFF2-40B4-BE49-F238E27FC236}">
                <a16:creationId xmlns:a16="http://schemas.microsoft.com/office/drawing/2014/main" id="{1315F8AE-70A9-603D-BF03-A47CA9294290}"/>
              </a:ext>
            </a:extLst>
          </p:cNvPr>
          <p:cNvSpPr>
            <a:spLocks noGrp="1"/>
          </p:cNvSpPr>
          <p:nvPr>
            <p:ph type="subTitle" idx="1"/>
          </p:nvPr>
        </p:nvSpPr>
        <p:spPr/>
        <p:txBody>
          <a:bodyPr/>
          <a:lstStyle/>
          <a:p>
            <a:r>
              <a:rPr lang="en-AU"/>
              <a:t>Stakeholder communication pack</a:t>
            </a:r>
          </a:p>
        </p:txBody>
      </p:sp>
    </p:spTree>
    <p:extLst>
      <p:ext uri="{BB962C8B-B14F-4D97-AF65-F5344CB8AC3E}">
        <p14:creationId xmlns:p14="http://schemas.microsoft.com/office/powerpoint/2010/main" val="14598547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A3B59-0647-65F4-835E-5FB172016E6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1719AE-53C5-8EAB-46A7-D8F719610053}"/>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Flyers</a:t>
            </a:r>
          </a:p>
        </p:txBody>
      </p:sp>
      <p:sp>
        <p:nvSpPr>
          <p:cNvPr id="8" name="Slide Number Placeholder 7">
            <a:extLst>
              <a:ext uri="{FF2B5EF4-FFF2-40B4-BE49-F238E27FC236}">
                <a16:creationId xmlns:a16="http://schemas.microsoft.com/office/drawing/2014/main" id="{61622A76-9B73-0EE3-3150-DE20A40BCAC8}"/>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10</a:t>
            </a:fld>
            <a:endParaRPr lang="en-US" kern="1200">
              <a:latin typeface="+mn-lt"/>
              <a:ea typeface="+mn-ea"/>
              <a:cs typeface="+mn-cs"/>
            </a:endParaRPr>
          </a:p>
        </p:txBody>
      </p:sp>
      <p:sp>
        <p:nvSpPr>
          <p:cNvPr id="3" name="TextBox 2">
            <a:extLst>
              <a:ext uri="{FF2B5EF4-FFF2-40B4-BE49-F238E27FC236}">
                <a16:creationId xmlns:a16="http://schemas.microsoft.com/office/drawing/2014/main" id="{43732DB0-4F04-1046-DE26-75CEEECA1D0A}"/>
              </a:ext>
            </a:extLst>
          </p:cNvPr>
          <p:cNvSpPr txBox="1"/>
          <p:nvPr/>
        </p:nvSpPr>
        <p:spPr>
          <a:xfrm>
            <a:off x="513857" y="2121758"/>
            <a:ext cx="5582143" cy="2831544"/>
          </a:xfrm>
          <a:prstGeom prst="rect">
            <a:avLst/>
          </a:prstGeom>
          <a:noFill/>
        </p:spPr>
        <p:txBody>
          <a:bodyPr wrap="square" lIns="91440" tIns="45720" rIns="91440" bIns="45720" rtlCol="0" anchor="t">
            <a:spAutoFit/>
          </a:bodyPr>
          <a:lstStyle/>
          <a:p>
            <a:r>
              <a:rPr lang="en-AU" b="1">
                <a:solidFill>
                  <a:schemeClr val="accent1"/>
                </a:solidFill>
                <a:latin typeface="Arial"/>
                <a:cs typeface="Arial"/>
              </a:rPr>
              <a:t>A4 Flyers </a:t>
            </a:r>
          </a:p>
          <a:p>
            <a:endParaRPr lang="en-AU" sz="1600" b="1">
              <a:solidFill>
                <a:schemeClr val="accent1"/>
              </a:solidFill>
            </a:endParaRPr>
          </a:p>
          <a:p>
            <a:r>
              <a:rPr lang="en-AU" sz="1600">
                <a:latin typeface="Arial"/>
                <a:cs typeface="Arial"/>
              </a:rPr>
              <a:t>Flyers are available for schools to download and print in A4 size. </a:t>
            </a:r>
          </a:p>
          <a:p>
            <a:endParaRPr lang="en-AU" sz="1600"/>
          </a:p>
          <a:p>
            <a:r>
              <a:rPr lang="en-AU" sz="1600">
                <a:latin typeface="Arial"/>
                <a:cs typeface="Arial"/>
              </a:rPr>
              <a:t>There are 4 flyers available to download and distribute.</a:t>
            </a:r>
          </a:p>
          <a:p>
            <a:endParaRPr lang="en-AU" sz="1600"/>
          </a:p>
          <a:p>
            <a:r>
              <a:rPr lang="en-AU" sz="1600">
                <a:latin typeface="Arial"/>
                <a:cs typeface="Arial"/>
              </a:rPr>
              <a:t>Please distribute to relevant stakeholders who might want more information or are interested in VET. </a:t>
            </a:r>
          </a:p>
          <a:p>
            <a:endParaRPr lang="en-AU" sz="1600"/>
          </a:p>
          <a:p>
            <a:r>
              <a:rPr lang="en-AU" sz="1600">
                <a:latin typeface="Arial"/>
                <a:cs typeface="Arial"/>
              </a:rPr>
              <a:t>To download the flyers, visit </a:t>
            </a:r>
            <a:r>
              <a:rPr lang="en-GB" sz="1600">
                <a:solidFill>
                  <a:srgbClr val="1F1646"/>
                </a:solidFill>
                <a:latin typeface="+mn-lt"/>
                <a:hlinkClick r:id="rId2"/>
              </a:rPr>
              <a:t>Shape Your VCE Resources</a:t>
            </a:r>
            <a:endParaRPr lang="en-AU">
              <a:highlight>
                <a:srgbClr val="FFFF00"/>
              </a:highlight>
            </a:endParaRPr>
          </a:p>
        </p:txBody>
      </p:sp>
      <p:pic>
        <p:nvPicPr>
          <p:cNvPr id="6" name="Picture 5">
            <a:extLst>
              <a:ext uri="{FF2B5EF4-FFF2-40B4-BE49-F238E27FC236}">
                <a16:creationId xmlns:a16="http://schemas.microsoft.com/office/drawing/2014/main" id="{9776C6E4-BB6A-E8FE-77F7-3976F72A6C75}"/>
              </a:ext>
            </a:extLst>
          </p:cNvPr>
          <p:cNvPicPr>
            <a:picLocks noChangeAspect="1"/>
          </p:cNvPicPr>
          <p:nvPr/>
        </p:nvPicPr>
        <p:blipFill>
          <a:blip r:embed="rId3"/>
          <a:stretch>
            <a:fillRect/>
          </a:stretch>
        </p:blipFill>
        <p:spPr>
          <a:xfrm>
            <a:off x="9279273" y="3965166"/>
            <a:ext cx="1896430" cy="2606839"/>
          </a:xfrm>
          <a:prstGeom prst="rect">
            <a:avLst/>
          </a:prstGeom>
        </p:spPr>
      </p:pic>
      <p:pic>
        <p:nvPicPr>
          <p:cNvPr id="10" name="Picture 9">
            <a:extLst>
              <a:ext uri="{FF2B5EF4-FFF2-40B4-BE49-F238E27FC236}">
                <a16:creationId xmlns:a16="http://schemas.microsoft.com/office/drawing/2014/main" id="{F0D6937C-72D8-A555-E114-45A49F0B3A48}"/>
              </a:ext>
            </a:extLst>
          </p:cNvPr>
          <p:cNvPicPr>
            <a:picLocks noChangeAspect="1"/>
          </p:cNvPicPr>
          <p:nvPr/>
        </p:nvPicPr>
        <p:blipFill>
          <a:blip r:embed="rId4"/>
          <a:stretch>
            <a:fillRect/>
          </a:stretch>
        </p:blipFill>
        <p:spPr>
          <a:xfrm>
            <a:off x="6764673" y="3965166"/>
            <a:ext cx="1961968" cy="2691498"/>
          </a:xfrm>
          <a:prstGeom prst="rect">
            <a:avLst/>
          </a:prstGeom>
        </p:spPr>
      </p:pic>
      <p:pic>
        <p:nvPicPr>
          <p:cNvPr id="13" name="Picture 12">
            <a:extLst>
              <a:ext uri="{FF2B5EF4-FFF2-40B4-BE49-F238E27FC236}">
                <a16:creationId xmlns:a16="http://schemas.microsoft.com/office/drawing/2014/main" id="{19208772-C021-BC6D-CC08-8E3D59BF1A93}"/>
              </a:ext>
            </a:extLst>
          </p:cNvPr>
          <p:cNvPicPr>
            <a:picLocks noChangeAspect="1"/>
          </p:cNvPicPr>
          <p:nvPr/>
        </p:nvPicPr>
        <p:blipFill>
          <a:blip r:embed="rId5"/>
          <a:stretch>
            <a:fillRect/>
          </a:stretch>
        </p:blipFill>
        <p:spPr>
          <a:xfrm>
            <a:off x="9279273" y="1223419"/>
            <a:ext cx="1878763" cy="2582187"/>
          </a:xfrm>
          <a:prstGeom prst="rect">
            <a:avLst/>
          </a:prstGeom>
        </p:spPr>
      </p:pic>
      <p:pic>
        <p:nvPicPr>
          <p:cNvPr id="15" name="Picture 14">
            <a:extLst>
              <a:ext uri="{FF2B5EF4-FFF2-40B4-BE49-F238E27FC236}">
                <a16:creationId xmlns:a16="http://schemas.microsoft.com/office/drawing/2014/main" id="{F54F9581-FE3E-FDC7-3F53-E71A9C0879FA}"/>
              </a:ext>
            </a:extLst>
          </p:cNvPr>
          <p:cNvPicPr>
            <a:picLocks noChangeAspect="1"/>
          </p:cNvPicPr>
          <p:nvPr/>
        </p:nvPicPr>
        <p:blipFill>
          <a:blip r:embed="rId6"/>
          <a:stretch>
            <a:fillRect/>
          </a:stretch>
        </p:blipFill>
        <p:spPr>
          <a:xfrm>
            <a:off x="6764672" y="1158630"/>
            <a:ext cx="1961967" cy="2711764"/>
          </a:xfrm>
          <a:prstGeom prst="rect">
            <a:avLst/>
          </a:prstGeom>
        </p:spPr>
      </p:pic>
    </p:spTree>
    <p:extLst>
      <p:ext uri="{BB962C8B-B14F-4D97-AF65-F5344CB8AC3E}">
        <p14:creationId xmlns:p14="http://schemas.microsoft.com/office/powerpoint/2010/main" val="3666341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7237F9-7AA6-88EE-00D0-4ECDB7AA8B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776456C-8A6C-7366-86B1-7573AE866B1B}"/>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Campaign website </a:t>
            </a:r>
          </a:p>
        </p:txBody>
      </p:sp>
      <p:sp>
        <p:nvSpPr>
          <p:cNvPr id="8" name="Slide Number Placeholder 7">
            <a:extLst>
              <a:ext uri="{FF2B5EF4-FFF2-40B4-BE49-F238E27FC236}">
                <a16:creationId xmlns:a16="http://schemas.microsoft.com/office/drawing/2014/main" id="{35FBD0C6-86E6-F9F2-8C1A-3D036ADDBE8E}"/>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11</a:t>
            </a:fld>
            <a:endParaRPr lang="en-US" kern="1200">
              <a:latin typeface="+mn-lt"/>
              <a:ea typeface="+mn-ea"/>
              <a:cs typeface="+mn-cs"/>
            </a:endParaRPr>
          </a:p>
        </p:txBody>
      </p:sp>
      <p:sp>
        <p:nvSpPr>
          <p:cNvPr id="3" name="TextBox 2">
            <a:extLst>
              <a:ext uri="{FF2B5EF4-FFF2-40B4-BE49-F238E27FC236}">
                <a16:creationId xmlns:a16="http://schemas.microsoft.com/office/drawing/2014/main" id="{FE0AADFF-5F53-C74B-BC94-8209BAA55AE7}"/>
              </a:ext>
            </a:extLst>
          </p:cNvPr>
          <p:cNvSpPr txBox="1"/>
          <p:nvPr/>
        </p:nvSpPr>
        <p:spPr>
          <a:xfrm>
            <a:off x="504893" y="1738693"/>
            <a:ext cx="6723888" cy="4062651"/>
          </a:xfrm>
          <a:prstGeom prst="rect">
            <a:avLst/>
          </a:prstGeom>
          <a:noFill/>
        </p:spPr>
        <p:txBody>
          <a:bodyPr wrap="square" lIns="91440" tIns="45720" rIns="91440" bIns="45720" rtlCol="0" anchor="t">
            <a:spAutoFit/>
          </a:bodyPr>
          <a:lstStyle/>
          <a:p>
            <a:r>
              <a:rPr lang="en-AU" sz="1600">
                <a:latin typeface="Arial"/>
                <a:cs typeface="Arial"/>
              </a:rPr>
              <a:t>The new campaign webpage provides parents and students with simple information about studying VET as a senior secondary option. </a:t>
            </a:r>
          </a:p>
          <a:p>
            <a:endParaRPr lang="en-AU" sz="1600"/>
          </a:p>
          <a:p>
            <a:r>
              <a:rPr lang="en-AU" sz="1600">
                <a:latin typeface="Arial"/>
                <a:cs typeface="Arial"/>
              </a:rPr>
              <a:t>The pages include:</a:t>
            </a:r>
          </a:p>
          <a:p>
            <a:endParaRPr lang="en-AU" sz="1600"/>
          </a:p>
          <a:p>
            <a:pPr marL="285750" indent="-285750">
              <a:buFont typeface="Arial" panose="020B0604020202020204" pitchFamily="34" charset="0"/>
              <a:buChar char="•"/>
            </a:pPr>
            <a:r>
              <a:rPr lang="en-AU" sz="1600">
                <a:latin typeface="Arial"/>
                <a:cs typeface="Arial"/>
              </a:rPr>
              <a:t>What is VET?</a:t>
            </a:r>
          </a:p>
          <a:p>
            <a:pPr marL="285750" indent="-285750">
              <a:buFont typeface="Arial" panose="020B0604020202020204" pitchFamily="34" charset="0"/>
              <a:buChar char="•"/>
            </a:pPr>
            <a:r>
              <a:rPr lang="en-AU" sz="1600">
                <a:latin typeface="Arial"/>
                <a:cs typeface="Arial"/>
              </a:rPr>
              <a:t>What do I get from VET?</a:t>
            </a:r>
          </a:p>
          <a:p>
            <a:pPr marL="285750" indent="-285750">
              <a:buFont typeface="Arial" panose="020B0604020202020204" pitchFamily="34" charset="0"/>
              <a:buChar char="•"/>
            </a:pPr>
            <a:r>
              <a:rPr lang="en-AU" sz="1600">
                <a:latin typeface="Arial"/>
                <a:cs typeface="Arial"/>
              </a:rPr>
              <a:t>VCE VET subjects</a:t>
            </a:r>
          </a:p>
          <a:p>
            <a:pPr marL="285750" indent="-285750">
              <a:buFont typeface="Arial" panose="020B0604020202020204" pitchFamily="34" charset="0"/>
              <a:buChar char="•"/>
            </a:pPr>
            <a:r>
              <a:rPr lang="en-AU" sz="1600">
                <a:latin typeface="Arial"/>
                <a:cs typeface="Arial"/>
              </a:rPr>
              <a:t>Structured Workplace Learning</a:t>
            </a:r>
          </a:p>
          <a:p>
            <a:pPr marL="285750" indent="-285750">
              <a:buFont typeface="Arial" panose="020B0604020202020204" pitchFamily="34" charset="0"/>
              <a:buChar char="•"/>
            </a:pPr>
            <a:r>
              <a:rPr lang="en-AU" sz="1600">
                <a:latin typeface="Arial"/>
                <a:cs typeface="Arial"/>
              </a:rPr>
              <a:t>School-based apprenticeships and traineeships</a:t>
            </a:r>
          </a:p>
          <a:p>
            <a:pPr marL="285750" indent="-285750">
              <a:buFont typeface="Arial" panose="020B0604020202020204" pitchFamily="34" charset="0"/>
              <a:buChar char="•"/>
            </a:pPr>
            <a:r>
              <a:rPr lang="en-AU" sz="1600">
                <a:latin typeface="Arial"/>
                <a:cs typeface="Arial"/>
              </a:rPr>
              <a:t>Answers to the top questions students have about VET</a:t>
            </a:r>
          </a:p>
          <a:p>
            <a:endParaRPr lang="en-AU" sz="1600"/>
          </a:p>
          <a:p>
            <a:endParaRPr lang="en-AU" sz="1600"/>
          </a:p>
          <a:p>
            <a:r>
              <a:rPr lang="en-AU" sz="1600">
                <a:latin typeface="Arial"/>
                <a:cs typeface="Arial"/>
              </a:rPr>
              <a:t>To learn more about the Shape Your VCE campaign, visit </a:t>
            </a:r>
            <a:r>
              <a:rPr lang="en-AU" sz="1600" b="1">
                <a:latin typeface="Arial"/>
                <a:cs typeface="Arial"/>
              </a:rPr>
              <a:t>vcaa.info/</a:t>
            </a:r>
            <a:r>
              <a:rPr lang="en-AU" sz="1600" b="1" err="1">
                <a:latin typeface="Arial"/>
                <a:cs typeface="Arial"/>
              </a:rPr>
              <a:t>ShapeYourVCE</a:t>
            </a:r>
            <a:endParaRPr lang="en-AU" sz="1600" b="1">
              <a:latin typeface="Arial"/>
              <a:cs typeface="Arial"/>
            </a:endParaRPr>
          </a:p>
          <a:p>
            <a:endParaRPr lang="en-AU"/>
          </a:p>
        </p:txBody>
      </p:sp>
      <p:pic>
        <p:nvPicPr>
          <p:cNvPr id="5" name="Picture 4" descr="A screenshot of a website&#10;&#10;AI-generated content may be incorrect.">
            <a:extLst>
              <a:ext uri="{FF2B5EF4-FFF2-40B4-BE49-F238E27FC236}">
                <a16:creationId xmlns:a16="http://schemas.microsoft.com/office/drawing/2014/main" id="{66051FF3-0062-FCA0-D4B9-7F27F0195C26}"/>
              </a:ext>
            </a:extLst>
          </p:cNvPr>
          <p:cNvPicPr>
            <a:picLocks noChangeAspect="1"/>
          </p:cNvPicPr>
          <p:nvPr/>
        </p:nvPicPr>
        <p:blipFill>
          <a:blip r:embed="rId2"/>
          <a:stretch>
            <a:fillRect/>
          </a:stretch>
        </p:blipFill>
        <p:spPr>
          <a:xfrm>
            <a:off x="6667446" y="2479667"/>
            <a:ext cx="5109308" cy="2554089"/>
          </a:xfrm>
          <a:prstGeom prst="rect">
            <a:avLst/>
          </a:prstGeom>
        </p:spPr>
      </p:pic>
    </p:spTree>
    <p:extLst>
      <p:ext uri="{BB962C8B-B14F-4D97-AF65-F5344CB8AC3E}">
        <p14:creationId xmlns:p14="http://schemas.microsoft.com/office/powerpoint/2010/main" val="37590240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C2417-283B-C246-B617-A1BC145472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AA586E-878A-8F54-8E46-F793E4A89033}"/>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Campaign style guide  </a:t>
            </a:r>
          </a:p>
        </p:txBody>
      </p:sp>
      <p:sp>
        <p:nvSpPr>
          <p:cNvPr id="8" name="Slide Number Placeholder 7">
            <a:extLst>
              <a:ext uri="{FF2B5EF4-FFF2-40B4-BE49-F238E27FC236}">
                <a16:creationId xmlns:a16="http://schemas.microsoft.com/office/drawing/2014/main" id="{A1A39E47-3C7A-39DE-4F49-1363F16D38ED}"/>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12</a:t>
            </a:fld>
            <a:endParaRPr lang="en-US" kern="1200">
              <a:latin typeface="+mn-lt"/>
              <a:ea typeface="+mn-ea"/>
              <a:cs typeface="+mn-cs"/>
            </a:endParaRPr>
          </a:p>
        </p:txBody>
      </p:sp>
      <p:sp>
        <p:nvSpPr>
          <p:cNvPr id="3" name="TextBox 2">
            <a:extLst>
              <a:ext uri="{FF2B5EF4-FFF2-40B4-BE49-F238E27FC236}">
                <a16:creationId xmlns:a16="http://schemas.microsoft.com/office/drawing/2014/main" id="{612717A0-19C6-ECFC-8970-BC51F65F65A1}"/>
              </a:ext>
            </a:extLst>
          </p:cNvPr>
          <p:cNvSpPr txBox="1"/>
          <p:nvPr/>
        </p:nvSpPr>
        <p:spPr>
          <a:xfrm>
            <a:off x="625221" y="1444228"/>
            <a:ext cx="5255625" cy="5293757"/>
          </a:xfrm>
          <a:prstGeom prst="rect">
            <a:avLst/>
          </a:prstGeom>
          <a:noFill/>
        </p:spPr>
        <p:txBody>
          <a:bodyPr wrap="square" lIns="91440" tIns="45720" rIns="91440" bIns="45720" rtlCol="0" anchor="t">
            <a:spAutoFit/>
          </a:bodyPr>
          <a:lstStyle/>
          <a:p>
            <a:r>
              <a:rPr lang="en-AU" sz="1600">
                <a:latin typeface="Arial"/>
                <a:cs typeface="Arial"/>
              </a:rPr>
              <a:t>The campaign style guide helps you better understand the VET identity and tone of voice, which has been designed for use in the Shape Your VCE campaign. This guide will assist you in using different campaign materials whilst promoting the key messages to your school network. </a:t>
            </a:r>
          </a:p>
          <a:p>
            <a:endParaRPr lang="en-AU" sz="1600"/>
          </a:p>
          <a:p>
            <a:r>
              <a:rPr lang="en-AU" sz="1600">
                <a:latin typeface="Arial"/>
                <a:cs typeface="Arial"/>
              </a:rPr>
              <a:t>The style guide includes information on the campaigns:</a:t>
            </a:r>
          </a:p>
          <a:p>
            <a:pPr marL="285750" indent="-285750">
              <a:buFont typeface="Arial" panose="020B0604020202020204" pitchFamily="34" charset="0"/>
              <a:buChar char="•"/>
            </a:pPr>
            <a:r>
              <a:rPr lang="en-AU" sz="1600">
                <a:latin typeface="Arial"/>
                <a:cs typeface="Arial"/>
              </a:rPr>
              <a:t>Logo</a:t>
            </a:r>
          </a:p>
          <a:p>
            <a:pPr marL="285750" indent="-285750">
              <a:buFont typeface="Arial" panose="020B0604020202020204" pitchFamily="34" charset="0"/>
              <a:buChar char="•"/>
            </a:pPr>
            <a:r>
              <a:rPr lang="en-AU" sz="1600">
                <a:latin typeface="Arial"/>
                <a:cs typeface="Arial"/>
              </a:rPr>
              <a:t>Shape system</a:t>
            </a:r>
          </a:p>
          <a:p>
            <a:pPr marL="285750" indent="-285750">
              <a:buFont typeface="Arial" panose="020B0604020202020204" pitchFamily="34" charset="0"/>
              <a:buChar char="•"/>
            </a:pPr>
            <a:r>
              <a:rPr lang="en-AU" sz="1600">
                <a:latin typeface="Arial"/>
                <a:cs typeface="Arial"/>
              </a:rPr>
              <a:t>Colours</a:t>
            </a:r>
          </a:p>
          <a:p>
            <a:pPr marL="285750" indent="-285750">
              <a:buFont typeface="Arial" panose="020B0604020202020204" pitchFamily="34" charset="0"/>
              <a:buChar char="•"/>
            </a:pPr>
            <a:r>
              <a:rPr lang="en-AU" sz="1600">
                <a:latin typeface="Arial"/>
                <a:cs typeface="Arial"/>
              </a:rPr>
              <a:t>Type</a:t>
            </a:r>
          </a:p>
          <a:p>
            <a:pPr marL="285750" indent="-285750">
              <a:buFont typeface="Arial" panose="020B0604020202020204" pitchFamily="34" charset="0"/>
              <a:buChar char="•"/>
            </a:pPr>
            <a:r>
              <a:rPr lang="en-AU" sz="1600">
                <a:latin typeface="Arial"/>
                <a:cs typeface="Arial"/>
              </a:rPr>
              <a:t>Key messaging</a:t>
            </a:r>
          </a:p>
          <a:p>
            <a:pPr marL="285750" indent="-285750">
              <a:buFont typeface="Arial" panose="020B0604020202020204" pitchFamily="34" charset="0"/>
              <a:buChar char="•"/>
            </a:pPr>
            <a:r>
              <a:rPr lang="en-AU" sz="1600">
                <a:latin typeface="Arial"/>
                <a:cs typeface="Arial"/>
              </a:rPr>
              <a:t>Imagery</a:t>
            </a:r>
          </a:p>
          <a:p>
            <a:pPr marL="285750" indent="-285750">
              <a:buFont typeface="Arial" panose="020B0604020202020204" pitchFamily="34" charset="0"/>
              <a:buChar char="•"/>
            </a:pPr>
            <a:r>
              <a:rPr lang="en-AU" sz="1600">
                <a:latin typeface="Arial"/>
                <a:cs typeface="Arial"/>
              </a:rPr>
              <a:t>Motion</a:t>
            </a:r>
          </a:p>
          <a:p>
            <a:pPr marL="285750" indent="-285750">
              <a:buFont typeface="Arial" panose="020B0604020202020204" pitchFamily="34" charset="0"/>
              <a:buChar char="•"/>
            </a:pPr>
            <a:r>
              <a:rPr lang="en-AU" sz="1600">
                <a:latin typeface="Arial"/>
                <a:cs typeface="Arial"/>
              </a:rPr>
              <a:t>Brand in use</a:t>
            </a:r>
          </a:p>
          <a:p>
            <a:pPr marL="285750" indent="-285750">
              <a:buFont typeface="Arial" panose="020B0604020202020204" pitchFamily="34" charset="0"/>
              <a:buChar char="•"/>
            </a:pPr>
            <a:r>
              <a:rPr lang="en-AU" sz="1600">
                <a:latin typeface="Arial"/>
                <a:cs typeface="Arial"/>
              </a:rPr>
              <a:t>Contact details</a:t>
            </a:r>
          </a:p>
          <a:p>
            <a:endParaRPr lang="en-AU" sz="1600"/>
          </a:p>
          <a:p>
            <a:r>
              <a:rPr lang="en-AU" sz="1600">
                <a:latin typeface="Arial"/>
                <a:cs typeface="Arial"/>
              </a:rPr>
              <a:t>To download the campaign style guide, visit </a:t>
            </a:r>
            <a:r>
              <a:rPr lang="en-GB" sz="1600">
                <a:solidFill>
                  <a:srgbClr val="1F1646"/>
                </a:solidFill>
                <a:latin typeface="+mn-lt"/>
                <a:hlinkClick r:id="rId2"/>
              </a:rPr>
              <a:t>Shape Your VCE Resources</a:t>
            </a:r>
            <a:endParaRPr lang="en-AU" sz="1600"/>
          </a:p>
          <a:p>
            <a:endParaRPr lang="en-AU"/>
          </a:p>
        </p:txBody>
      </p:sp>
      <p:pic>
        <p:nvPicPr>
          <p:cNvPr id="6" name="Picture 5">
            <a:extLst>
              <a:ext uri="{FF2B5EF4-FFF2-40B4-BE49-F238E27FC236}">
                <a16:creationId xmlns:a16="http://schemas.microsoft.com/office/drawing/2014/main" id="{0180B31E-050A-DBD0-0409-5FA3409BEC90}"/>
              </a:ext>
            </a:extLst>
          </p:cNvPr>
          <p:cNvPicPr>
            <a:picLocks noChangeAspect="1"/>
          </p:cNvPicPr>
          <p:nvPr/>
        </p:nvPicPr>
        <p:blipFill>
          <a:blip r:embed="rId3"/>
          <a:stretch>
            <a:fillRect/>
          </a:stretch>
        </p:blipFill>
        <p:spPr>
          <a:xfrm>
            <a:off x="6604601" y="2311555"/>
            <a:ext cx="5255625" cy="2921671"/>
          </a:xfrm>
          <a:prstGeom prst="rect">
            <a:avLst/>
          </a:prstGeom>
        </p:spPr>
      </p:pic>
    </p:spTree>
    <p:extLst>
      <p:ext uri="{BB962C8B-B14F-4D97-AF65-F5344CB8AC3E}">
        <p14:creationId xmlns:p14="http://schemas.microsoft.com/office/powerpoint/2010/main" val="24271744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7CA490-5D15-C1FF-5EB0-CE5C7666507E}"/>
              </a:ext>
            </a:extLst>
          </p:cNvPr>
          <p:cNvSpPr>
            <a:spLocks noGrp="1"/>
          </p:cNvSpPr>
          <p:nvPr>
            <p:ph type="ctrTitle"/>
          </p:nvPr>
        </p:nvSpPr>
        <p:spPr>
          <a:xfrm>
            <a:off x="658813" y="3540224"/>
            <a:ext cx="6138041" cy="806669"/>
          </a:xfrm>
        </p:spPr>
        <p:txBody>
          <a:bodyPr/>
          <a:lstStyle/>
          <a:p>
            <a:r>
              <a:rPr lang="en-US"/>
              <a:t>Thanks for your time </a:t>
            </a:r>
            <a:endParaRPr lang="en-AU"/>
          </a:p>
        </p:txBody>
      </p:sp>
      <p:sp>
        <p:nvSpPr>
          <p:cNvPr id="3" name="Subtitle 2">
            <a:extLst>
              <a:ext uri="{FF2B5EF4-FFF2-40B4-BE49-F238E27FC236}">
                <a16:creationId xmlns:a16="http://schemas.microsoft.com/office/drawing/2014/main" id="{C5DE7635-8124-80FB-4FED-54C2491411DC}"/>
              </a:ext>
            </a:extLst>
          </p:cNvPr>
          <p:cNvSpPr>
            <a:spLocks noGrp="1"/>
          </p:cNvSpPr>
          <p:nvPr>
            <p:ph type="subTitle" idx="1"/>
          </p:nvPr>
        </p:nvSpPr>
        <p:spPr>
          <a:xfrm>
            <a:off x="658813" y="4719471"/>
            <a:ext cx="5587708" cy="932619"/>
          </a:xfrm>
        </p:spPr>
        <p:txBody>
          <a:bodyPr>
            <a:normAutofit fontScale="92500" lnSpcReduction="20000"/>
          </a:bodyPr>
          <a:lstStyle/>
          <a:p>
            <a:r>
              <a:rPr lang="en-US"/>
              <a:t>If you have any questions about the </a:t>
            </a:r>
          </a:p>
          <a:p>
            <a:r>
              <a:rPr lang="en-US"/>
              <a:t>Shape Your VCE campaign, please email:</a:t>
            </a:r>
          </a:p>
          <a:p>
            <a:r>
              <a:rPr lang="en-US" b="1"/>
              <a:t>vcaa@education.vic.gov.au</a:t>
            </a:r>
            <a:endParaRPr lang="en-AU">
              <a:cs typeface="Arial"/>
            </a:endParaRPr>
          </a:p>
        </p:txBody>
      </p:sp>
    </p:spTree>
    <p:extLst>
      <p:ext uri="{BB962C8B-B14F-4D97-AF65-F5344CB8AC3E}">
        <p14:creationId xmlns:p14="http://schemas.microsoft.com/office/powerpoint/2010/main" val="1273605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82E12FD7-D3D2-1761-93F4-1D39F8DFD1C5}"/>
              </a:ext>
            </a:extLst>
          </p:cNvPr>
          <p:cNvSpPr>
            <a:spLocks noGrp="1"/>
          </p:cNvSpPr>
          <p:nvPr>
            <p:ph type="body" sz="quarter" idx="4294967295"/>
          </p:nvPr>
        </p:nvSpPr>
        <p:spPr>
          <a:xfrm>
            <a:off x="658813" y="655092"/>
            <a:ext cx="7256462" cy="218364"/>
          </a:xfrm>
        </p:spPr>
        <p:txBody>
          <a:bodyPr lIns="0" rtlCol="0">
            <a:normAutofit fontScale="47500" lnSpcReduction="20000"/>
          </a:bodyPr>
          <a:lstStyle/>
          <a:p>
            <a:pPr marL="0" indent="0" fontAlgn="auto">
              <a:spcAft>
                <a:spcPts val="0"/>
              </a:spcAft>
              <a:buFont typeface="Arial" panose="020B0604020202020204" pitchFamily="34" charset="0"/>
              <a:buNone/>
              <a:defRPr/>
            </a:pPr>
            <a:r>
              <a:rPr lang="en-US">
                <a:latin typeface="Helvetica"/>
                <a:cs typeface="Helvetica"/>
              </a:rPr>
              <a:t>© State of Victoria (Department of Education) 2025</a:t>
            </a:r>
          </a:p>
          <a:p>
            <a:pPr fontAlgn="auto">
              <a:spcAft>
                <a:spcPts val="0"/>
              </a:spcAft>
              <a:defRPr/>
            </a:pPr>
            <a:endParaRPr lang="en-US"/>
          </a:p>
        </p:txBody>
      </p:sp>
      <p:sp>
        <p:nvSpPr>
          <p:cNvPr id="6" name="Content Placeholder 5">
            <a:extLst>
              <a:ext uri="{FF2B5EF4-FFF2-40B4-BE49-F238E27FC236}">
                <a16:creationId xmlns:a16="http://schemas.microsoft.com/office/drawing/2014/main" id="{B680E672-60F4-30A6-40B5-6B495E019F5A}"/>
              </a:ext>
            </a:extLst>
          </p:cNvPr>
          <p:cNvSpPr>
            <a:spLocks noGrp="1"/>
          </p:cNvSpPr>
          <p:nvPr>
            <p:ph sz="quarter" idx="4294967295"/>
          </p:nvPr>
        </p:nvSpPr>
        <p:spPr>
          <a:xfrm>
            <a:off x="658813" y="2043112"/>
            <a:ext cx="5437187" cy="2771775"/>
          </a:xfrm>
        </p:spPr>
        <p:txBody>
          <a:bodyPr lIns="0" rtlCol="0">
            <a:normAutofit/>
          </a:bodyPr>
          <a:lstStyle/>
          <a:p>
            <a:pPr marL="0" indent="0" fontAlgn="auto">
              <a:spcAft>
                <a:spcPts val="0"/>
              </a:spcAft>
              <a:buNone/>
              <a:defRPr/>
            </a:pPr>
            <a:r>
              <a:rPr lang="en-US" sz="1100"/>
              <a:t>Stakeholder campaign pack – Shape Your VCE is provided under a Creative Commons Attribution 4.0 International </a:t>
            </a:r>
            <a:r>
              <a:rPr lang="en-US" sz="1100" err="1"/>
              <a:t>licence</a:t>
            </a:r>
            <a:r>
              <a:rPr lang="en-US" sz="1100"/>
              <a:t>. You are free to re-use the work under that </a:t>
            </a:r>
            <a:r>
              <a:rPr lang="en-US" sz="1100" err="1"/>
              <a:t>licence</a:t>
            </a:r>
            <a:r>
              <a:rPr lang="en-US" sz="1100"/>
              <a:t>, on the condition that you credit the State of Victoria (Department of Education), indicate if changes were made and comply with the other </a:t>
            </a:r>
            <a:r>
              <a:rPr lang="en-US" sz="1100" err="1"/>
              <a:t>licence</a:t>
            </a:r>
            <a:r>
              <a:rPr lang="en-US" sz="1100"/>
              <a:t> terms, see: </a:t>
            </a:r>
            <a:r>
              <a:rPr lang="en-AU" sz="1100">
                <a:hlinkClick r:id="rId2"/>
              </a:rPr>
              <a:t>https://creativecommons.org/licenses/by/4.0/</a:t>
            </a:r>
            <a:endParaRPr lang="en-AU" sz="1100"/>
          </a:p>
          <a:p>
            <a:pPr marL="0" indent="0" fontAlgn="auto">
              <a:spcAft>
                <a:spcPts val="0"/>
              </a:spcAft>
              <a:buFont typeface="Arial" panose="020B0604020202020204" pitchFamily="34" charset="0"/>
              <a:buNone/>
              <a:defRPr/>
            </a:pPr>
            <a:r>
              <a:rPr lang="en-US" sz="1100"/>
              <a:t>The </a:t>
            </a:r>
            <a:r>
              <a:rPr lang="en-US" sz="1100" err="1"/>
              <a:t>licence</a:t>
            </a:r>
            <a:r>
              <a:rPr lang="en-US" sz="1100"/>
              <a:t> does not apply to:</a:t>
            </a:r>
            <a:br>
              <a:rPr lang="en-AU" sz="1100"/>
            </a:br>
            <a:r>
              <a:rPr lang="en-US" sz="1100"/>
              <a:t>• any images, photographs, trademarks or branding, including the Victorian Government logo and the DE logo; and</a:t>
            </a:r>
            <a:br>
              <a:rPr lang="en-AU" sz="1100"/>
            </a:br>
            <a:r>
              <a:rPr lang="en-US" sz="1100"/>
              <a:t>• content supplied by third parties.</a:t>
            </a:r>
            <a:endParaRPr lang="en-US" sz="1100">
              <a:cs typeface="Arial"/>
            </a:endParaRPr>
          </a:p>
          <a:p>
            <a:pPr marL="0" indent="0" fontAlgn="auto">
              <a:spcAft>
                <a:spcPts val="0"/>
              </a:spcAft>
              <a:buFont typeface="Arial" panose="020B0604020202020204" pitchFamily="34" charset="0"/>
              <a:buNone/>
              <a:defRPr/>
            </a:pPr>
            <a:r>
              <a:rPr lang="en-US" sz="1100"/>
              <a:t>Copyright queries may be directed to </a:t>
            </a:r>
            <a:r>
              <a:rPr lang="en-US" sz="1100">
                <a:hlinkClick r:id="rId3"/>
              </a:rPr>
              <a:t>copyright@education.vic.gov.au</a:t>
            </a:r>
            <a:endParaRPr lang="en-US" sz="1100"/>
          </a:p>
          <a:p>
            <a:pPr marL="0" indent="0" fontAlgn="auto">
              <a:spcAft>
                <a:spcPts val="0"/>
              </a:spcAft>
              <a:buFont typeface="Arial" panose="020B0604020202020204" pitchFamily="34" charset="0"/>
              <a:buNone/>
              <a:defRPr/>
            </a:pP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97AD65-8EF0-E6B8-3F3E-E46BF3F91239}"/>
              </a:ext>
            </a:extLst>
          </p:cNvPr>
          <p:cNvSpPr>
            <a:spLocks noGrp="1"/>
          </p:cNvSpPr>
          <p:nvPr>
            <p:ph type="title"/>
          </p:nvPr>
        </p:nvSpPr>
        <p:spPr>
          <a:xfrm>
            <a:off x="832039" y="1"/>
            <a:ext cx="10515600" cy="973776"/>
          </a:xfrm>
        </p:spPr>
        <p:txBody>
          <a:bodyPr/>
          <a:lstStyle/>
          <a:p>
            <a:r>
              <a:rPr lang="en-US"/>
              <a:t>VET Campaign – Shape Your VCE</a:t>
            </a:r>
          </a:p>
        </p:txBody>
      </p:sp>
      <p:sp>
        <p:nvSpPr>
          <p:cNvPr id="5" name="Text Placeholder 4">
            <a:extLst>
              <a:ext uri="{FF2B5EF4-FFF2-40B4-BE49-F238E27FC236}">
                <a16:creationId xmlns:a16="http://schemas.microsoft.com/office/drawing/2014/main" id="{21C51D99-EF4B-9697-E8A3-326157A45E2A}"/>
              </a:ext>
            </a:extLst>
          </p:cNvPr>
          <p:cNvSpPr>
            <a:spLocks noGrp="1"/>
          </p:cNvSpPr>
          <p:nvPr>
            <p:ph type="body" sz="quarter" idx="12"/>
          </p:nvPr>
        </p:nvSpPr>
        <p:spPr>
          <a:xfrm>
            <a:off x="832039" y="2213357"/>
            <a:ext cx="5113338" cy="564578"/>
          </a:xfrm>
        </p:spPr>
        <p:txBody>
          <a:bodyPr/>
          <a:lstStyle/>
          <a:p>
            <a:r>
              <a:rPr lang="en-US" b="1">
                <a:solidFill>
                  <a:schemeClr val="tx1"/>
                </a:solidFill>
              </a:rPr>
              <a:t>How to use the campaign</a:t>
            </a:r>
          </a:p>
        </p:txBody>
      </p:sp>
      <p:sp>
        <p:nvSpPr>
          <p:cNvPr id="8" name="Slide Number Placeholder 7">
            <a:extLst>
              <a:ext uri="{FF2B5EF4-FFF2-40B4-BE49-F238E27FC236}">
                <a16:creationId xmlns:a16="http://schemas.microsoft.com/office/drawing/2014/main" id="{0F19F539-66DD-CA04-C50E-A019227F4F09}"/>
              </a:ext>
            </a:extLst>
          </p:cNvPr>
          <p:cNvSpPr>
            <a:spLocks noGrp="1"/>
          </p:cNvSpPr>
          <p:nvPr>
            <p:ph type="sldNum" sz="quarter" idx="10"/>
          </p:nvPr>
        </p:nvSpPr>
        <p:spPr>
          <a:xfrm>
            <a:off x="8610600" y="6356350"/>
            <a:ext cx="3101975" cy="365125"/>
          </a:xfrm>
        </p:spPr>
        <p:txBody>
          <a:bodyPr/>
          <a:lstStyle/>
          <a:p>
            <a:pPr>
              <a:defRPr/>
            </a:pPr>
            <a:fld id="{6B09ABD6-C8AD-D14C-935C-B59A322FB1A1}" type="slidenum">
              <a:rPr lang="en-US" smtClean="0"/>
              <a:pPr>
                <a:defRPr/>
              </a:pPr>
              <a:t>2</a:t>
            </a:fld>
            <a:endParaRPr lang="en-US"/>
          </a:p>
        </p:txBody>
      </p:sp>
      <p:sp>
        <p:nvSpPr>
          <p:cNvPr id="6" name="Text Placeholder 4">
            <a:extLst>
              <a:ext uri="{FF2B5EF4-FFF2-40B4-BE49-F238E27FC236}">
                <a16:creationId xmlns:a16="http://schemas.microsoft.com/office/drawing/2014/main" id="{2394AE54-FCC1-B85E-2201-24FFBFA18D9F}"/>
              </a:ext>
            </a:extLst>
          </p:cNvPr>
          <p:cNvSpPr txBox="1">
            <a:spLocks/>
          </p:cNvSpPr>
          <p:nvPr/>
        </p:nvSpPr>
        <p:spPr bwMode="auto">
          <a:xfrm>
            <a:off x="803274" y="1567767"/>
            <a:ext cx="10880536" cy="63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marL="0" indent="0" algn="l" rtl="0" fontAlgn="base">
              <a:lnSpc>
                <a:spcPct val="90000"/>
              </a:lnSpc>
              <a:spcBef>
                <a:spcPts val="1000"/>
              </a:spcBef>
              <a:spcAft>
                <a:spcPct val="0"/>
              </a:spcAft>
              <a:buFont typeface="Arial" panose="020B0604020202020204" pitchFamily="34" charset="0"/>
              <a:buNone/>
              <a:defRPr sz="2400" b="0" kern="1200">
                <a:solidFill>
                  <a:schemeClr val="accent1"/>
                </a:solidFill>
                <a:latin typeface="+mn-lt"/>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a:t>This public awareness campaign is designed to help your school communicate key facts about studying VET to students and their families. </a:t>
            </a:r>
          </a:p>
        </p:txBody>
      </p:sp>
      <p:sp>
        <p:nvSpPr>
          <p:cNvPr id="9" name="TextBox 8">
            <a:extLst>
              <a:ext uri="{FF2B5EF4-FFF2-40B4-BE49-F238E27FC236}">
                <a16:creationId xmlns:a16="http://schemas.microsoft.com/office/drawing/2014/main" id="{06D3BFCE-C2E7-0CEE-8608-25F4B7545F9A}"/>
              </a:ext>
            </a:extLst>
          </p:cNvPr>
          <p:cNvSpPr txBox="1"/>
          <p:nvPr/>
        </p:nvSpPr>
        <p:spPr>
          <a:xfrm>
            <a:off x="832039" y="2932621"/>
            <a:ext cx="5142103" cy="3416320"/>
          </a:xfrm>
          <a:prstGeom prst="rect">
            <a:avLst/>
          </a:prstGeom>
          <a:noFill/>
        </p:spPr>
        <p:txBody>
          <a:bodyPr wrap="square" lIns="91440" tIns="45720" rIns="91440" bIns="45720" rtlCol="0" anchor="t">
            <a:spAutoFit/>
          </a:bodyPr>
          <a:lstStyle/>
          <a:p>
            <a:r>
              <a:rPr lang="en-AU" b="1">
                <a:solidFill>
                  <a:schemeClr val="accent1"/>
                </a:solidFill>
                <a:latin typeface="Arial"/>
                <a:cs typeface="Arial"/>
              </a:rPr>
              <a:t>1. Share campaign material</a:t>
            </a:r>
          </a:p>
          <a:p>
            <a:endParaRPr lang="en-AU">
              <a:solidFill>
                <a:schemeClr val="accent1"/>
              </a:solidFill>
            </a:endParaRPr>
          </a:p>
          <a:p>
            <a:r>
              <a:rPr lang="en-AU">
                <a:latin typeface="Arial"/>
                <a:cs typeface="Arial"/>
              </a:rPr>
              <a:t>Share the text, images and printed collateral in this stakeholder pack with your community through:</a:t>
            </a:r>
          </a:p>
          <a:p>
            <a:pPr marL="285750" indent="-285750">
              <a:buFont typeface="Arial" panose="020B0604020202020204" pitchFamily="34" charset="0"/>
              <a:buChar char="•"/>
            </a:pPr>
            <a:r>
              <a:rPr lang="en-AU">
                <a:latin typeface="Arial"/>
                <a:cs typeface="Arial"/>
              </a:rPr>
              <a:t>School communication platforms</a:t>
            </a:r>
          </a:p>
          <a:p>
            <a:pPr marL="285750" indent="-285750">
              <a:buFont typeface="Arial" panose="020B0604020202020204" pitchFamily="34" charset="0"/>
              <a:buChar char="•"/>
            </a:pPr>
            <a:r>
              <a:rPr lang="en-AU">
                <a:latin typeface="Arial"/>
                <a:cs typeface="Arial"/>
              </a:rPr>
              <a:t>Parent and student information sessions</a:t>
            </a:r>
          </a:p>
          <a:p>
            <a:pPr marL="285750" indent="-285750">
              <a:buFont typeface="Arial" panose="020B0604020202020204" pitchFamily="34" charset="0"/>
              <a:buChar char="•"/>
            </a:pPr>
            <a:r>
              <a:rPr lang="en-AU">
                <a:latin typeface="Arial"/>
                <a:cs typeface="Arial"/>
              </a:rPr>
              <a:t>Newsletters and social media</a:t>
            </a:r>
          </a:p>
          <a:p>
            <a:pPr marL="285750" indent="-285750">
              <a:buFont typeface="Arial" panose="020B0604020202020204" pitchFamily="34" charset="0"/>
              <a:buChar char="•"/>
            </a:pPr>
            <a:r>
              <a:rPr lang="en-AU">
                <a:latin typeface="Arial"/>
                <a:cs typeface="Arial"/>
              </a:rPr>
              <a:t>Displaying posters and giving out flyers</a:t>
            </a:r>
          </a:p>
          <a:p>
            <a:pPr marL="285750" indent="-285750">
              <a:buFont typeface="Arial" panose="020B0604020202020204" pitchFamily="34" charset="0"/>
              <a:buChar char="•"/>
            </a:pPr>
            <a:endParaRPr lang="en-AU">
              <a:cs typeface="Arial"/>
            </a:endParaRPr>
          </a:p>
          <a:p>
            <a:r>
              <a:rPr lang="en-AU">
                <a:latin typeface="Arial"/>
                <a:cs typeface="Arial"/>
              </a:rPr>
              <a:t>If you have any questions about the campaign, please email: </a:t>
            </a:r>
            <a:r>
              <a:rPr lang="en-AU" b="1">
                <a:latin typeface="Arial"/>
                <a:cs typeface="Arial"/>
              </a:rPr>
              <a:t>vcaa@education.vic.gov.au</a:t>
            </a:r>
          </a:p>
        </p:txBody>
      </p:sp>
      <p:sp>
        <p:nvSpPr>
          <p:cNvPr id="10" name="TextBox 9">
            <a:extLst>
              <a:ext uri="{FF2B5EF4-FFF2-40B4-BE49-F238E27FC236}">
                <a16:creationId xmlns:a16="http://schemas.microsoft.com/office/drawing/2014/main" id="{E6CFA93E-BDED-6AFD-70EE-D8F70A981029}"/>
              </a:ext>
            </a:extLst>
          </p:cNvPr>
          <p:cNvSpPr txBox="1"/>
          <p:nvPr/>
        </p:nvSpPr>
        <p:spPr>
          <a:xfrm>
            <a:off x="6089839" y="2932621"/>
            <a:ext cx="5349126" cy="2862322"/>
          </a:xfrm>
          <a:prstGeom prst="rect">
            <a:avLst/>
          </a:prstGeom>
          <a:noFill/>
        </p:spPr>
        <p:txBody>
          <a:bodyPr wrap="square" lIns="91440" tIns="45720" rIns="91440" bIns="45720" rtlCol="0" anchor="t">
            <a:spAutoFit/>
          </a:bodyPr>
          <a:lstStyle/>
          <a:p>
            <a:r>
              <a:rPr lang="en-AU" b="1">
                <a:solidFill>
                  <a:schemeClr val="accent1"/>
                </a:solidFill>
                <a:latin typeface="Arial"/>
                <a:cs typeface="Arial"/>
              </a:rPr>
              <a:t>2. Direct parents and students to the website</a:t>
            </a:r>
          </a:p>
          <a:p>
            <a:endParaRPr lang="en-AU" b="1">
              <a:solidFill>
                <a:schemeClr val="accent1"/>
              </a:solidFill>
            </a:endParaRPr>
          </a:p>
          <a:p>
            <a:r>
              <a:rPr lang="en-AU">
                <a:latin typeface="Arial"/>
                <a:cs typeface="Arial"/>
              </a:rPr>
              <a:t>The VCAA website is a great place to start learning about VET subject options for students in Years 10, 11 and 12: </a:t>
            </a:r>
            <a:r>
              <a:rPr lang="en-AU" b="1">
                <a:latin typeface="Arial"/>
                <a:cs typeface="Arial"/>
              </a:rPr>
              <a:t>vcaa.info/</a:t>
            </a:r>
            <a:r>
              <a:rPr lang="en-AU" b="1" err="1">
                <a:latin typeface="Arial"/>
                <a:cs typeface="Arial"/>
              </a:rPr>
              <a:t>ShapeYourVCE</a:t>
            </a:r>
            <a:endParaRPr lang="en-AU" b="1">
              <a:latin typeface="Arial"/>
              <a:cs typeface="Arial"/>
            </a:endParaRPr>
          </a:p>
          <a:p>
            <a:endParaRPr lang="en-AU" b="1"/>
          </a:p>
          <a:p>
            <a:r>
              <a:rPr lang="en-AU">
                <a:latin typeface="Arial"/>
                <a:cs typeface="Arial"/>
              </a:rPr>
              <a:t>Your school’s career counsellor is the best person for more information and advice about VET offerings as part of student’s VCE studies. </a:t>
            </a:r>
          </a:p>
          <a:p>
            <a:endParaRPr lang="en-AU" b="1">
              <a:solidFill>
                <a:schemeClr val="accent1"/>
              </a:solidFill>
            </a:endParaRPr>
          </a:p>
        </p:txBody>
      </p:sp>
    </p:spTree>
    <p:extLst>
      <p:ext uri="{BB962C8B-B14F-4D97-AF65-F5344CB8AC3E}">
        <p14:creationId xmlns:p14="http://schemas.microsoft.com/office/powerpoint/2010/main" val="3568670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BECA-ECE1-85DF-524C-80951BF2680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DAF0F6-5B17-6320-55E5-752E0BE1C5D8}"/>
              </a:ext>
            </a:extLst>
          </p:cNvPr>
          <p:cNvSpPr>
            <a:spLocks noGrp="1"/>
          </p:cNvSpPr>
          <p:nvPr>
            <p:ph type="title"/>
          </p:nvPr>
        </p:nvSpPr>
        <p:spPr>
          <a:xfrm>
            <a:off x="832039" y="1"/>
            <a:ext cx="10515600" cy="973776"/>
          </a:xfrm>
        </p:spPr>
        <p:txBody>
          <a:bodyPr/>
          <a:lstStyle/>
          <a:p>
            <a:r>
              <a:rPr lang="en-US"/>
              <a:t>Refreshed public awareness campaign </a:t>
            </a:r>
          </a:p>
        </p:txBody>
      </p:sp>
      <p:sp>
        <p:nvSpPr>
          <p:cNvPr id="8" name="Slide Number Placeholder 7">
            <a:extLst>
              <a:ext uri="{FF2B5EF4-FFF2-40B4-BE49-F238E27FC236}">
                <a16:creationId xmlns:a16="http://schemas.microsoft.com/office/drawing/2014/main" id="{3E86A818-C0ED-F767-FCED-4632EB1BE2D5}"/>
              </a:ext>
            </a:extLst>
          </p:cNvPr>
          <p:cNvSpPr>
            <a:spLocks noGrp="1"/>
          </p:cNvSpPr>
          <p:nvPr>
            <p:ph type="sldNum" sz="quarter" idx="10"/>
          </p:nvPr>
        </p:nvSpPr>
        <p:spPr>
          <a:xfrm>
            <a:off x="8610600" y="6356350"/>
            <a:ext cx="3101975" cy="365125"/>
          </a:xfrm>
        </p:spPr>
        <p:txBody>
          <a:bodyPr/>
          <a:lstStyle/>
          <a:p>
            <a:pPr>
              <a:defRPr/>
            </a:pPr>
            <a:fld id="{6B09ABD6-C8AD-D14C-935C-B59A322FB1A1}" type="slidenum">
              <a:rPr lang="en-US" smtClean="0"/>
              <a:pPr>
                <a:defRPr/>
              </a:pPr>
              <a:t>3</a:t>
            </a:fld>
            <a:endParaRPr lang="en-US"/>
          </a:p>
        </p:txBody>
      </p:sp>
      <p:sp>
        <p:nvSpPr>
          <p:cNvPr id="7" name="TextBox 6">
            <a:extLst>
              <a:ext uri="{FF2B5EF4-FFF2-40B4-BE49-F238E27FC236}">
                <a16:creationId xmlns:a16="http://schemas.microsoft.com/office/drawing/2014/main" id="{8AF31A48-9F6D-3EE9-69F8-3272EEF48FB0}"/>
              </a:ext>
            </a:extLst>
          </p:cNvPr>
          <p:cNvSpPr txBox="1"/>
          <p:nvPr/>
        </p:nvSpPr>
        <p:spPr>
          <a:xfrm>
            <a:off x="734221" y="1275933"/>
            <a:ext cx="6113337" cy="5262979"/>
          </a:xfrm>
          <a:prstGeom prst="rect">
            <a:avLst/>
          </a:prstGeom>
          <a:noFill/>
        </p:spPr>
        <p:txBody>
          <a:bodyPr wrap="square" lIns="91440" tIns="45720" rIns="91440" bIns="45720" rtlCol="0" anchor="t">
            <a:spAutoFit/>
          </a:bodyPr>
          <a:lstStyle/>
          <a:p>
            <a:r>
              <a:rPr lang="en-AU" sz="2000">
                <a:latin typeface="Arial"/>
                <a:cs typeface="Arial"/>
              </a:rPr>
              <a:t>The</a:t>
            </a:r>
            <a:r>
              <a:rPr lang="en-AU" sz="2000" b="1">
                <a:latin typeface="Arial"/>
                <a:cs typeface="Arial"/>
              </a:rPr>
              <a:t> Shape Your VCE</a:t>
            </a:r>
            <a:r>
              <a:rPr lang="en-AU" sz="2000">
                <a:latin typeface="Arial"/>
                <a:cs typeface="Arial"/>
              </a:rPr>
              <a:t> campaign </a:t>
            </a:r>
            <a:r>
              <a:rPr lang="en-AU" sz="2000" b="0" i="0">
                <a:effectLst/>
                <a:latin typeface="+mn-lt"/>
              </a:rPr>
              <a:t>shows how VET can help students prepare for what comes next, whether it be learning skills for full or part-time work, gain real-world experience outside the classroom, or prepare for TAFE or university. </a:t>
            </a:r>
            <a:endParaRPr lang="en-AU" sz="2000">
              <a:latin typeface="+mn-lt"/>
            </a:endParaRPr>
          </a:p>
          <a:p>
            <a:endParaRPr lang="en-AU" sz="2000"/>
          </a:p>
          <a:p>
            <a:r>
              <a:rPr lang="en-AU" sz="2000">
                <a:latin typeface="Arial"/>
                <a:cs typeface="Arial"/>
              </a:rPr>
              <a:t>The campaign will:</a:t>
            </a:r>
          </a:p>
          <a:p>
            <a:endParaRPr lang="en-AU" sz="2000"/>
          </a:p>
          <a:p>
            <a:pPr marL="285750" indent="-285750">
              <a:buFont typeface="Arial" panose="020B0604020202020204" pitchFamily="34" charset="0"/>
              <a:buChar char="•"/>
            </a:pPr>
            <a:r>
              <a:rPr lang="en-AU" sz="2000" b="1">
                <a:solidFill>
                  <a:schemeClr val="accent1"/>
                </a:solidFill>
                <a:latin typeface="Arial"/>
                <a:cs typeface="Arial"/>
              </a:rPr>
              <a:t>Intrigue: </a:t>
            </a:r>
            <a:r>
              <a:rPr lang="en-AU" sz="2000">
                <a:latin typeface="Arial"/>
                <a:cs typeface="Arial"/>
              </a:rPr>
              <a:t>Increase awareness and create excitement for students and parents around what VET is.</a:t>
            </a:r>
          </a:p>
          <a:p>
            <a:pPr marL="285750" indent="-285750">
              <a:buFont typeface="Arial" panose="020B0604020202020204" pitchFamily="34" charset="0"/>
              <a:buChar char="•"/>
            </a:pPr>
            <a:r>
              <a:rPr lang="en-AU" sz="2000" b="1">
                <a:solidFill>
                  <a:schemeClr val="accent1"/>
                </a:solidFill>
                <a:latin typeface="Arial"/>
                <a:cs typeface="Arial"/>
              </a:rPr>
              <a:t>Inspire: </a:t>
            </a:r>
            <a:r>
              <a:rPr lang="en-AU" sz="2000">
                <a:latin typeface="Arial"/>
                <a:cs typeface="Arial"/>
              </a:rPr>
              <a:t>Drive credibility by educating students and parents about VET.</a:t>
            </a:r>
          </a:p>
          <a:p>
            <a:pPr marL="285750" indent="-285750">
              <a:buFont typeface="Arial" panose="020B0604020202020204" pitchFamily="34" charset="0"/>
              <a:buChar char="•"/>
            </a:pPr>
            <a:r>
              <a:rPr lang="en-AU" sz="2000" b="1">
                <a:solidFill>
                  <a:schemeClr val="accent1"/>
                </a:solidFill>
                <a:latin typeface="Arial"/>
                <a:cs typeface="Arial"/>
              </a:rPr>
              <a:t>Empower: </a:t>
            </a:r>
            <a:r>
              <a:rPr lang="en-AU" sz="2000">
                <a:latin typeface="Arial"/>
                <a:cs typeface="Arial"/>
              </a:rPr>
              <a:t>Drive confidence through a strong understanding of VET for staff. </a:t>
            </a:r>
          </a:p>
          <a:p>
            <a:endParaRPr lang="en-AU"/>
          </a:p>
          <a:p>
            <a:endParaRPr lang="en-AU"/>
          </a:p>
        </p:txBody>
      </p:sp>
      <p:pic>
        <p:nvPicPr>
          <p:cNvPr id="4" name="Picture 3">
            <a:extLst>
              <a:ext uri="{FF2B5EF4-FFF2-40B4-BE49-F238E27FC236}">
                <a16:creationId xmlns:a16="http://schemas.microsoft.com/office/drawing/2014/main" id="{79BA0A8A-815D-512F-2443-44C4E9C3D250}"/>
              </a:ext>
            </a:extLst>
          </p:cNvPr>
          <p:cNvPicPr>
            <a:picLocks noChangeAspect="1"/>
          </p:cNvPicPr>
          <p:nvPr/>
        </p:nvPicPr>
        <p:blipFill>
          <a:blip r:embed="rId3"/>
          <a:stretch>
            <a:fillRect/>
          </a:stretch>
        </p:blipFill>
        <p:spPr>
          <a:xfrm>
            <a:off x="7725137" y="1313749"/>
            <a:ext cx="3296627" cy="4702629"/>
          </a:xfrm>
          <a:prstGeom prst="rect">
            <a:avLst/>
          </a:prstGeom>
        </p:spPr>
      </p:pic>
    </p:spTree>
    <p:extLst>
      <p:ext uri="{BB962C8B-B14F-4D97-AF65-F5344CB8AC3E}">
        <p14:creationId xmlns:p14="http://schemas.microsoft.com/office/powerpoint/2010/main" val="346745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CFF1F2"/>
        </a:solidFill>
        <a:effectLst/>
      </p:bgPr>
    </p:bg>
    <p:spTree>
      <p:nvGrpSpPr>
        <p:cNvPr id="1" name="">
          <a:extLst>
            <a:ext uri="{FF2B5EF4-FFF2-40B4-BE49-F238E27FC236}">
              <a16:creationId xmlns:a16="http://schemas.microsoft.com/office/drawing/2014/main" id="{E47CAB62-9441-18ED-854E-0E163B8905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3B2891C-10B2-54BF-B450-4994C4EC829F}"/>
              </a:ext>
            </a:extLst>
          </p:cNvPr>
          <p:cNvSpPr>
            <a:spLocks noGrp="1"/>
          </p:cNvSpPr>
          <p:nvPr>
            <p:ph type="ctrTitle"/>
          </p:nvPr>
        </p:nvSpPr>
        <p:spPr/>
        <p:txBody>
          <a:bodyPr/>
          <a:lstStyle/>
          <a:p>
            <a:r>
              <a:rPr lang="en-AU"/>
              <a:t>Campaign material</a:t>
            </a:r>
          </a:p>
        </p:txBody>
      </p:sp>
      <p:sp>
        <p:nvSpPr>
          <p:cNvPr id="3" name="Subtitle 2">
            <a:extLst>
              <a:ext uri="{FF2B5EF4-FFF2-40B4-BE49-F238E27FC236}">
                <a16:creationId xmlns:a16="http://schemas.microsoft.com/office/drawing/2014/main" id="{EFCC5B48-97ED-6C82-0C91-B75C7345126E}"/>
              </a:ext>
            </a:extLst>
          </p:cNvPr>
          <p:cNvSpPr>
            <a:spLocks noGrp="1"/>
          </p:cNvSpPr>
          <p:nvPr>
            <p:ph type="subTitle" idx="1"/>
          </p:nvPr>
        </p:nvSpPr>
        <p:spPr/>
        <p:txBody>
          <a:bodyPr/>
          <a:lstStyle/>
          <a:p>
            <a:r>
              <a:rPr lang="en-AU"/>
              <a:t>VET – Shape Your VCE</a:t>
            </a:r>
          </a:p>
        </p:txBody>
      </p:sp>
    </p:spTree>
    <p:extLst>
      <p:ext uri="{BB962C8B-B14F-4D97-AF65-F5344CB8AC3E}">
        <p14:creationId xmlns:p14="http://schemas.microsoft.com/office/powerpoint/2010/main" val="2690056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1BF20-F4B7-DB85-1F51-8BBA2A71FED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5351BD-22BF-0D52-DB49-BC7A1C6020B0}"/>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Material for school use</a:t>
            </a:r>
          </a:p>
        </p:txBody>
      </p:sp>
      <p:sp>
        <p:nvSpPr>
          <p:cNvPr id="8" name="Slide Number Placeholder 7">
            <a:extLst>
              <a:ext uri="{FF2B5EF4-FFF2-40B4-BE49-F238E27FC236}">
                <a16:creationId xmlns:a16="http://schemas.microsoft.com/office/drawing/2014/main" id="{42C7F62B-32A6-E862-920B-91F23F44772E}"/>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5</a:t>
            </a:fld>
            <a:endParaRPr lang="en-US" kern="1200">
              <a:latin typeface="+mn-lt"/>
              <a:ea typeface="+mn-ea"/>
              <a:cs typeface="+mn-cs"/>
            </a:endParaRPr>
          </a:p>
        </p:txBody>
      </p:sp>
      <p:sp>
        <p:nvSpPr>
          <p:cNvPr id="7" name="TextBox 6">
            <a:extLst>
              <a:ext uri="{FF2B5EF4-FFF2-40B4-BE49-F238E27FC236}">
                <a16:creationId xmlns:a16="http://schemas.microsoft.com/office/drawing/2014/main" id="{E9335B0C-C09B-BFE5-CE96-4E277A3C4039}"/>
              </a:ext>
            </a:extLst>
          </p:cNvPr>
          <p:cNvSpPr txBox="1"/>
          <p:nvPr/>
        </p:nvSpPr>
        <p:spPr bwMode="auto">
          <a:xfrm>
            <a:off x="730385" y="1227855"/>
            <a:ext cx="6702067" cy="4725411"/>
          </a:xfrm>
          <a:prstGeom prst="rect">
            <a:avLst/>
          </a:prstGeom>
          <a:noFill/>
          <a:ln>
            <a:noFill/>
          </a:ln>
        </p:spPr>
        <p:txBody>
          <a:bodyPr vert="horz" wrap="square" lIns="91440" tIns="45720" rIns="91440" bIns="45720" numCol="1" rtlCol="0" anchor="t" anchorCtr="0" compatLnSpc="1">
            <a:prstTxWarp prst="textNoShape">
              <a:avLst/>
            </a:prstTxWarp>
            <a:noAutofit/>
          </a:bodyPr>
          <a:lstStyle/>
          <a:p>
            <a:pPr>
              <a:lnSpc>
                <a:spcPct val="90000"/>
              </a:lnSpc>
              <a:spcBef>
                <a:spcPts val="1000"/>
              </a:spcBef>
            </a:pPr>
            <a:r>
              <a:rPr lang="en-GB" kern="1200" dirty="0">
                <a:latin typeface="+mn-lt"/>
                <a:ea typeface="+mn-ea"/>
                <a:cs typeface="+mn-cs"/>
              </a:rPr>
              <a:t>To share and promote the VET campaign with your school community, you can use the below collateral and resources:</a:t>
            </a:r>
            <a:endParaRPr lang="en-GB" kern="1200" dirty="0">
              <a:latin typeface="+mn-lt"/>
              <a:cs typeface="Arial"/>
            </a:endParaRPr>
          </a:p>
          <a:p>
            <a:pPr>
              <a:lnSpc>
                <a:spcPct val="90000"/>
              </a:lnSpc>
              <a:spcBef>
                <a:spcPts val="1000"/>
              </a:spcBef>
            </a:pPr>
            <a:endParaRPr lang="en-GB" kern="1200">
              <a:latin typeface="+mn-lt"/>
              <a:cs typeface="Arial"/>
            </a:endParaRPr>
          </a:p>
          <a:p>
            <a:pPr marL="285750" indent="-285750">
              <a:lnSpc>
                <a:spcPct val="90000"/>
              </a:lnSpc>
              <a:buFont typeface="Arial" panose="020B0604020202020204" pitchFamily="34" charset="0"/>
              <a:buChar char="•"/>
            </a:pPr>
            <a:r>
              <a:rPr lang="en-GB" dirty="0">
                <a:latin typeface="Arial"/>
                <a:cs typeface="Arial"/>
              </a:rPr>
              <a:t>Social media tiles and text</a:t>
            </a:r>
          </a:p>
          <a:p>
            <a:pPr marL="285750" indent="-285750">
              <a:lnSpc>
                <a:spcPct val="90000"/>
              </a:lnSpc>
              <a:buFont typeface="Arial" panose="020B0604020202020204" pitchFamily="34" charset="0"/>
              <a:buChar char="•"/>
            </a:pPr>
            <a:r>
              <a:rPr lang="en-GB" dirty="0">
                <a:latin typeface="Arial"/>
                <a:cs typeface="Arial"/>
              </a:rPr>
              <a:t>Newsletter sample text</a:t>
            </a:r>
          </a:p>
          <a:p>
            <a:pPr marL="285750" indent="-285750">
              <a:lnSpc>
                <a:spcPct val="90000"/>
              </a:lnSpc>
              <a:buFont typeface="Arial" panose="020B0604020202020204" pitchFamily="34" charset="0"/>
              <a:buChar char="•"/>
            </a:pPr>
            <a:r>
              <a:rPr lang="en-GB" dirty="0">
                <a:latin typeface="Arial"/>
                <a:cs typeface="Arial"/>
              </a:rPr>
              <a:t>Posters</a:t>
            </a:r>
          </a:p>
          <a:p>
            <a:pPr marL="285750" indent="-285750">
              <a:lnSpc>
                <a:spcPct val="90000"/>
              </a:lnSpc>
              <a:buFont typeface="Arial" panose="020B0604020202020204" pitchFamily="34" charset="0"/>
              <a:buChar char="•"/>
            </a:pPr>
            <a:r>
              <a:rPr lang="en-GB" dirty="0">
                <a:latin typeface="Arial"/>
                <a:cs typeface="Arial"/>
              </a:rPr>
              <a:t>Flyers</a:t>
            </a:r>
          </a:p>
          <a:p>
            <a:pPr marL="285750" indent="-285750">
              <a:lnSpc>
                <a:spcPct val="90000"/>
              </a:lnSpc>
              <a:buFont typeface="Arial" panose="020B0604020202020204" pitchFamily="34" charset="0"/>
              <a:buChar char="•"/>
            </a:pPr>
            <a:r>
              <a:rPr lang="en-GB" dirty="0">
                <a:latin typeface="Arial"/>
                <a:cs typeface="Arial"/>
              </a:rPr>
              <a:t>Campaign website</a:t>
            </a:r>
          </a:p>
          <a:p>
            <a:pPr marL="285750" indent="-285750">
              <a:lnSpc>
                <a:spcPct val="90000"/>
              </a:lnSpc>
              <a:buFont typeface="Arial" panose="020B0604020202020204" pitchFamily="34" charset="0"/>
              <a:buChar char="•"/>
            </a:pPr>
            <a:r>
              <a:rPr lang="en-GB" dirty="0">
                <a:latin typeface="Arial"/>
                <a:cs typeface="Arial"/>
              </a:rPr>
              <a:t>Campaign style guide </a:t>
            </a:r>
          </a:p>
          <a:p>
            <a:pPr>
              <a:lnSpc>
                <a:spcPct val="90000"/>
              </a:lnSpc>
              <a:spcBef>
                <a:spcPts val="1000"/>
              </a:spcBef>
            </a:pPr>
            <a:endParaRPr lang="en-GB" kern="1200">
              <a:latin typeface="+mn-lt"/>
              <a:cs typeface="Arial"/>
            </a:endParaRPr>
          </a:p>
          <a:p>
            <a:pPr>
              <a:lnSpc>
                <a:spcPct val="90000"/>
              </a:lnSpc>
              <a:spcBef>
                <a:spcPts val="1000"/>
              </a:spcBef>
            </a:pPr>
            <a:r>
              <a:rPr lang="en-GB" kern="1200" dirty="0">
                <a:latin typeface="+mn-lt"/>
                <a:ea typeface="+mn-ea"/>
                <a:cs typeface="+mn-cs"/>
              </a:rPr>
              <a:t>See detailed information for each campaign asset on the following slides. </a:t>
            </a:r>
            <a:endParaRPr lang="en-GB" kern="1200" dirty="0">
              <a:latin typeface="+mn-lt"/>
              <a:cs typeface="Arial"/>
            </a:endParaRPr>
          </a:p>
          <a:p>
            <a:pPr>
              <a:lnSpc>
                <a:spcPct val="90000"/>
              </a:lnSpc>
              <a:spcBef>
                <a:spcPts val="1000"/>
              </a:spcBef>
            </a:pPr>
            <a:endParaRPr lang="en-GB" kern="1200">
              <a:latin typeface="+mn-lt"/>
              <a:cs typeface="Arial"/>
            </a:endParaRPr>
          </a:p>
          <a:p>
            <a:pPr>
              <a:lnSpc>
                <a:spcPct val="90000"/>
              </a:lnSpc>
              <a:spcBef>
                <a:spcPts val="1000"/>
              </a:spcBef>
            </a:pPr>
            <a:r>
              <a:rPr lang="en-GB" kern="1200" dirty="0">
                <a:latin typeface="+mn-lt"/>
                <a:ea typeface="+mn-ea"/>
                <a:cs typeface="+mn-cs"/>
              </a:rPr>
              <a:t>To view and download material visit: </a:t>
            </a:r>
            <a:r>
              <a:rPr lang="en-GB" dirty="0">
                <a:solidFill>
                  <a:srgbClr val="1F1646"/>
                </a:solidFill>
                <a:latin typeface="+mn-lt"/>
                <a:hlinkClick r:id="rId2"/>
              </a:rPr>
              <a:t>Shape Your VCE Resources</a:t>
            </a:r>
            <a:endParaRPr lang="en-GB" kern="1200" dirty="0">
              <a:solidFill>
                <a:srgbClr val="1F1646"/>
              </a:solidFill>
              <a:latin typeface="+mn-lt"/>
              <a:cs typeface="Arial"/>
              <a:hlinkClick r:id="rId2"/>
            </a:endParaRPr>
          </a:p>
        </p:txBody>
      </p:sp>
      <p:pic>
        <p:nvPicPr>
          <p:cNvPr id="4" name="Picture 3">
            <a:extLst>
              <a:ext uri="{FF2B5EF4-FFF2-40B4-BE49-F238E27FC236}">
                <a16:creationId xmlns:a16="http://schemas.microsoft.com/office/drawing/2014/main" id="{387D10CE-79C6-11C3-9AC5-2F1E8C4215D2}"/>
              </a:ext>
            </a:extLst>
          </p:cNvPr>
          <p:cNvPicPr>
            <a:picLocks noChangeAspect="1"/>
          </p:cNvPicPr>
          <p:nvPr/>
        </p:nvPicPr>
        <p:blipFill>
          <a:blip r:embed="rId3"/>
          <a:stretch>
            <a:fillRect/>
          </a:stretch>
        </p:blipFill>
        <p:spPr>
          <a:xfrm>
            <a:off x="7432487" y="1348016"/>
            <a:ext cx="3609141" cy="4955458"/>
          </a:xfrm>
          <a:prstGeom prst="rect">
            <a:avLst/>
          </a:prstGeom>
        </p:spPr>
      </p:pic>
    </p:spTree>
    <p:extLst>
      <p:ext uri="{BB962C8B-B14F-4D97-AF65-F5344CB8AC3E}">
        <p14:creationId xmlns:p14="http://schemas.microsoft.com/office/powerpoint/2010/main" val="13967883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1CB0D-1100-993F-BD85-F98003D578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17B19B-D522-6217-6F79-D67462FA36AF}"/>
              </a:ext>
            </a:extLst>
          </p:cNvPr>
          <p:cNvSpPr>
            <a:spLocks noGrp="1"/>
          </p:cNvSpPr>
          <p:nvPr>
            <p:ph type="title"/>
          </p:nvPr>
        </p:nvSpPr>
        <p:spPr>
          <a:xfrm>
            <a:off x="832039" y="1"/>
            <a:ext cx="10515600" cy="973776"/>
          </a:xfrm>
        </p:spPr>
        <p:txBody>
          <a:bodyPr/>
          <a:lstStyle/>
          <a:p>
            <a:r>
              <a:rPr lang="en-US"/>
              <a:t>Social media images</a:t>
            </a:r>
          </a:p>
        </p:txBody>
      </p:sp>
      <p:sp>
        <p:nvSpPr>
          <p:cNvPr id="8" name="Slide Number Placeholder 7">
            <a:extLst>
              <a:ext uri="{FF2B5EF4-FFF2-40B4-BE49-F238E27FC236}">
                <a16:creationId xmlns:a16="http://schemas.microsoft.com/office/drawing/2014/main" id="{7CBC27A9-F5C5-3E17-9EAE-62B25FFE9A4A}"/>
              </a:ext>
            </a:extLst>
          </p:cNvPr>
          <p:cNvSpPr>
            <a:spLocks noGrp="1"/>
          </p:cNvSpPr>
          <p:nvPr>
            <p:ph type="sldNum" sz="quarter" idx="10"/>
          </p:nvPr>
        </p:nvSpPr>
        <p:spPr>
          <a:xfrm>
            <a:off x="8610600" y="6356350"/>
            <a:ext cx="3101975" cy="365125"/>
          </a:xfrm>
        </p:spPr>
        <p:txBody>
          <a:bodyPr/>
          <a:lstStyle/>
          <a:p>
            <a:pPr>
              <a:defRPr/>
            </a:pPr>
            <a:fld id="{6B09ABD6-C8AD-D14C-935C-B59A322FB1A1}" type="slidenum">
              <a:rPr lang="en-US" smtClean="0"/>
              <a:pPr>
                <a:defRPr/>
              </a:pPr>
              <a:t>6</a:t>
            </a:fld>
            <a:endParaRPr lang="en-US"/>
          </a:p>
        </p:txBody>
      </p:sp>
      <p:sp>
        <p:nvSpPr>
          <p:cNvPr id="6" name="Text Placeholder 4">
            <a:extLst>
              <a:ext uri="{FF2B5EF4-FFF2-40B4-BE49-F238E27FC236}">
                <a16:creationId xmlns:a16="http://schemas.microsoft.com/office/drawing/2014/main" id="{FBB9BFAE-AF36-17AE-98ED-53D298423DC6}"/>
              </a:ext>
            </a:extLst>
          </p:cNvPr>
          <p:cNvSpPr txBox="1">
            <a:spLocks/>
          </p:cNvSpPr>
          <p:nvPr/>
        </p:nvSpPr>
        <p:spPr bwMode="auto">
          <a:xfrm>
            <a:off x="832039" y="1415074"/>
            <a:ext cx="10880536" cy="637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marL="0" indent="0" algn="l" rtl="0" fontAlgn="base">
              <a:lnSpc>
                <a:spcPct val="90000"/>
              </a:lnSpc>
              <a:spcBef>
                <a:spcPts val="1000"/>
              </a:spcBef>
              <a:spcAft>
                <a:spcPct val="0"/>
              </a:spcAft>
              <a:buFont typeface="Arial" panose="020B0604020202020204" pitchFamily="34" charset="0"/>
              <a:buNone/>
              <a:defRPr sz="2400" b="0" kern="1200">
                <a:solidFill>
                  <a:schemeClr val="accent1"/>
                </a:solidFill>
                <a:latin typeface="+mn-lt"/>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eaLnBrk="1" hangingPunct="1"/>
            <a:r>
              <a:rPr lang="en-US" sz="2000">
                <a:solidFill>
                  <a:schemeClr val="tx1"/>
                </a:solidFill>
              </a:rPr>
              <a:t>Select an image/social tile to upload on your school’s Facebook or Instagram feed and add your preferred copy (from the next page) to your post. There are 2 images/social tiles and 4 copy options to choose from. </a:t>
            </a:r>
          </a:p>
        </p:txBody>
      </p:sp>
      <p:sp>
        <p:nvSpPr>
          <p:cNvPr id="9" name="TextBox 8">
            <a:extLst>
              <a:ext uri="{FF2B5EF4-FFF2-40B4-BE49-F238E27FC236}">
                <a16:creationId xmlns:a16="http://schemas.microsoft.com/office/drawing/2014/main" id="{CEE630B5-67D2-2C1C-6E0F-DE8A379529B5}"/>
              </a:ext>
            </a:extLst>
          </p:cNvPr>
          <p:cNvSpPr txBox="1"/>
          <p:nvPr/>
        </p:nvSpPr>
        <p:spPr>
          <a:xfrm>
            <a:off x="1093343" y="2052964"/>
            <a:ext cx="3629146" cy="646331"/>
          </a:xfrm>
          <a:prstGeom prst="rect">
            <a:avLst/>
          </a:prstGeom>
          <a:noFill/>
        </p:spPr>
        <p:txBody>
          <a:bodyPr wrap="square" rtlCol="0">
            <a:spAutoFit/>
          </a:bodyPr>
          <a:lstStyle/>
          <a:p>
            <a:r>
              <a:rPr lang="en-AU" b="1">
                <a:solidFill>
                  <a:schemeClr val="accent1"/>
                </a:solidFill>
              </a:rPr>
              <a:t>Social post – hero social tile </a:t>
            </a:r>
          </a:p>
          <a:p>
            <a:endParaRPr lang="en-AU">
              <a:solidFill>
                <a:schemeClr val="accent1"/>
              </a:solidFill>
            </a:endParaRPr>
          </a:p>
        </p:txBody>
      </p:sp>
      <p:sp>
        <p:nvSpPr>
          <p:cNvPr id="4" name="TextBox 3">
            <a:extLst>
              <a:ext uri="{FF2B5EF4-FFF2-40B4-BE49-F238E27FC236}">
                <a16:creationId xmlns:a16="http://schemas.microsoft.com/office/drawing/2014/main" id="{1072AFF1-C759-67F6-F829-CBCD77433FDC}"/>
              </a:ext>
            </a:extLst>
          </p:cNvPr>
          <p:cNvSpPr txBox="1"/>
          <p:nvPr/>
        </p:nvSpPr>
        <p:spPr>
          <a:xfrm>
            <a:off x="5852356" y="2052963"/>
            <a:ext cx="6070703" cy="646331"/>
          </a:xfrm>
          <a:prstGeom prst="rect">
            <a:avLst/>
          </a:prstGeom>
          <a:noFill/>
        </p:spPr>
        <p:txBody>
          <a:bodyPr wrap="square" rtlCol="0">
            <a:spAutoFit/>
          </a:bodyPr>
          <a:lstStyle/>
          <a:p>
            <a:r>
              <a:rPr lang="en-AU" b="1">
                <a:solidFill>
                  <a:schemeClr val="accent1"/>
                </a:solidFill>
              </a:rPr>
              <a:t>Social post – carousel/ subject specific social tiles</a:t>
            </a:r>
          </a:p>
          <a:p>
            <a:endParaRPr lang="en-AU">
              <a:solidFill>
                <a:schemeClr val="accent1"/>
              </a:solidFill>
            </a:endParaRPr>
          </a:p>
        </p:txBody>
      </p:sp>
      <p:pic>
        <p:nvPicPr>
          <p:cNvPr id="5" name="Picture 4">
            <a:extLst>
              <a:ext uri="{FF2B5EF4-FFF2-40B4-BE49-F238E27FC236}">
                <a16:creationId xmlns:a16="http://schemas.microsoft.com/office/drawing/2014/main" id="{50881689-74F8-8D1E-6C3B-FD821CD52574}"/>
              </a:ext>
            </a:extLst>
          </p:cNvPr>
          <p:cNvPicPr>
            <a:picLocks noChangeAspect="1"/>
          </p:cNvPicPr>
          <p:nvPr/>
        </p:nvPicPr>
        <p:blipFill>
          <a:blip r:embed="rId2"/>
          <a:stretch>
            <a:fillRect/>
          </a:stretch>
        </p:blipFill>
        <p:spPr>
          <a:xfrm>
            <a:off x="6924791" y="2499694"/>
            <a:ext cx="1730239" cy="2165775"/>
          </a:xfrm>
          <a:prstGeom prst="rect">
            <a:avLst/>
          </a:prstGeom>
        </p:spPr>
      </p:pic>
      <p:pic>
        <p:nvPicPr>
          <p:cNvPr id="10" name="Picture 9">
            <a:extLst>
              <a:ext uri="{FF2B5EF4-FFF2-40B4-BE49-F238E27FC236}">
                <a16:creationId xmlns:a16="http://schemas.microsoft.com/office/drawing/2014/main" id="{8F46F222-C50E-C107-D9BF-E4B87E375CAF}"/>
              </a:ext>
            </a:extLst>
          </p:cNvPr>
          <p:cNvPicPr>
            <a:picLocks noChangeAspect="1"/>
          </p:cNvPicPr>
          <p:nvPr/>
        </p:nvPicPr>
        <p:blipFill>
          <a:blip r:embed="rId3"/>
          <a:stretch>
            <a:fillRect/>
          </a:stretch>
        </p:blipFill>
        <p:spPr>
          <a:xfrm>
            <a:off x="1212379" y="2628331"/>
            <a:ext cx="3236721" cy="4064928"/>
          </a:xfrm>
          <a:prstGeom prst="rect">
            <a:avLst/>
          </a:prstGeom>
        </p:spPr>
      </p:pic>
      <p:pic>
        <p:nvPicPr>
          <p:cNvPr id="14" name="Picture 13">
            <a:extLst>
              <a:ext uri="{FF2B5EF4-FFF2-40B4-BE49-F238E27FC236}">
                <a16:creationId xmlns:a16="http://schemas.microsoft.com/office/drawing/2014/main" id="{2AA5B8B3-9C57-CBF5-616E-03C5C3402FC8}"/>
              </a:ext>
            </a:extLst>
          </p:cNvPr>
          <p:cNvPicPr>
            <a:picLocks noChangeAspect="1"/>
          </p:cNvPicPr>
          <p:nvPr/>
        </p:nvPicPr>
        <p:blipFill>
          <a:blip r:embed="rId4"/>
          <a:stretch>
            <a:fillRect/>
          </a:stretch>
        </p:blipFill>
        <p:spPr>
          <a:xfrm>
            <a:off x="9271587" y="2518316"/>
            <a:ext cx="1722750" cy="2161225"/>
          </a:xfrm>
          <a:prstGeom prst="rect">
            <a:avLst/>
          </a:prstGeom>
        </p:spPr>
      </p:pic>
      <p:pic>
        <p:nvPicPr>
          <p:cNvPr id="18" name="Picture 17">
            <a:extLst>
              <a:ext uri="{FF2B5EF4-FFF2-40B4-BE49-F238E27FC236}">
                <a16:creationId xmlns:a16="http://schemas.microsoft.com/office/drawing/2014/main" id="{87255E0F-44FF-90A4-790E-FA40FF847437}"/>
              </a:ext>
            </a:extLst>
          </p:cNvPr>
          <p:cNvPicPr>
            <a:picLocks noChangeAspect="1"/>
          </p:cNvPicPr>
          <p:nvPr/>
        </p:nvPicPr>
        <p:blipFill>
          <a:blip r:embed="rId5"/>
          <a:stretch>
            <a:fillRect/>
          </a:stretch>
        </p:blipFill>
        <p:spPr>
          <a:xfrm>
            <a:off x="6924791" y="4797320"/>
            <a:ext cx="1653124" cy="2060680"/>
          </a:xfrm>
          <a:prstGeom prst="rect">
            <a:avLst/>
          </a:prstGeom>
        </p:spPr>
      </p:pic>
      <p:pic>
        <p:nvPicPr>
          <p:cNvPr id="21" name="Picture 20">
            <a:extLst>
              <a:ext uri="{FF2B5EF4-FFF2-40B4-BE49-F238E27FC236}">
                <a16:creationId xmlns:a16="http://schemas.microsoft.com/office/drawing/2014/main" id="{C36F3544-462C-AD40-B4C8-ADB17F089064}"/>
              </a:ext>
            </a:extLst>
          </p:cNvPr>
          <p:cNvPicPr>
            <a:picLocks noChangeAspect="1"/>
          </p:cNvPicPr>
          <p:nvPr/>
        </p:nvPicPr>
        <p:blipFill>
          <a:blip r:embed="rId6"/>
          <a:stretch>
            <a:fillRect/>
          </a:stretch>
        </p:blipFill>
        <p:spPr>
          <a:xfrm>
            <a:off x="9310748" y="4797320"/>
            <a:ext cx="1644428" cy="2060681"/>
          </a:xfrm>
          <a:prstGeom prst="rect">
            <a:avLst/>
          </a:prstGeom>
        </p:spPr>
      </p:pic>
    </p:spTree>
    <p:extLst>
      <p:ext uri="{BB962C8B-B14F-4D97-AF65-F5344CB8AC3E}">
        <p14:creationId xmlns:p14="http://schemas.microsoft.com/office/powerpoint/2010/main" val="2429775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5EFD7-CBE3-FED2-B589-629D3E5C0E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2A4F8B-199F-A0BF-B1F9-B2A4527E16D1}"/>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Social media post text</a:t>
            </a:r>
          </a:p>
        </p:txBody>
      </p:sp>
      <p:sp>
        <p:nvSpPr>
          <p:cNvPr id="8" name="Slide Number Placeholder 7">
            <a:extLst>
              <a:ext uri="{FF2B5EF4-FFF2-40B4-BE49-F238E27FC236}">
                <a16:creationId xmlns:a16="http://schemas.microsoft.com/office/drawing/2014/main" id="{EFD4A697-3751-EFCD-BC35-C2777C6C3150}"/>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7</a:t>
            </a:fld>
            <a:endParaRPr lang="en-US" kern="1200">
              <a:latin typeface="+mn-lt"/>
              <a:ea typeface="+mn-ea"/>
              <a:cs typeface="+mn-cs"/>
            </a:endParaRPr>
          </a:p>
        </p:txBody>
      </p:sp>
      <p:sp>
        <p:nvSpPr>
          <p:cNvPr id="7" name="TextBox 6">
            <a:extLst>
              <a:ext uri="{FF2B5EF4-FFF2-40B4-BE49-F238E27FC236}">
                <a16:creationId xmlns:a16="http://schemas.microsoft.com/office/drawing/2014/main" id="{9BF92582-88A3-35B9-CA8E-D5EA066F658D}"/>
              </a:ext>
            </a:extLst>
          </p:cNvPr>
          <p:cNvSpPr txBox="1"/>
          <p:nvPr/>
        </p:nvSpPr>
        <p:spPr bwMode="auto">
          <a:xfrm>
            <a:off x="714183" y="1158241"/>
            <a:ext cx="10590150" cy="545053"/>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a:lnSpc>
                <a:spcPct val="90000"/>
              </a:lnSpc>
              <a:spcBef>
                <a:spcPts val="1000"/>
              </a:spcBef>
            </a:pPr>
            <a:r>
              <a:rPr lang="en-GB" kern="1200">
                <a:latin typeface="+mn-lt"/>
                <a:ea typeface="+mn-ea"/>
                <a:cs typeface="+mn-cs"/>
              </a:rPr>
              <a:t>Use or adapt this text to spread the word about VET via your school’s Facebook or Instagram.</a:t>
            </a:r>
          </a:p>
          <a:p>
            <a:pPr>
              <a:lnSpc>
                <a:spcPct val="90000"/>
              </a:lnSpc>
              <a:spcBef>
                <a:spcPts val="1000"/>
              </a:spcBef>
            </a:pPr>
            <a:endParaRPr lang="en-GB" sz="2300" kern="1200">
              <a:latin typeface="+mn-lt"/>
              <a:ea typeface="+mn-ea"/>
              <a:cs typeface="+mn-cs"/>
            </a:endParaRPr>
          </a:p>
        </p:txBody>
      </p:sp>
      <p:sp>
        <p:nvSpPr>
          <p:cNvPr id="3" name="TextBox 2">
            <a:extLst>
              <a:ext uri="{FF2B5EF4-FFF2-40B4-BE49-F238E27FC236}">
                <a16:creationId xmlns:a16="http://schemas.microsoft.com/office/drawing/2014/main" id="{6C5A0366-761F-6F55-478A-F233739A7AA7}"/>
              </a:ext>
            </a:extLst>
          </p:cNvPr>
          <p:cNvSpPr txBox="1"/>
          <p:nvPr/>
        </p:nvSpPr>
        <p:spPr>
          <a:xfrm>
            <a:off x="358589" y="1703294"/>
            <a:ext cx="5649894" cy="5324535"/>
          </a:xfrm>
          <a:prstGeom prst="rect">
            <a:avLst/>
          </a:prstGeom>
          <a:noFill/>
        </p:spPr>
        <p:txBody>
          <a:bodyPr wrap="square" lIns="91440" tIns="45720" rIns="91440" bIns="45720" rtlCol="0" anchor="t">
            <a:spAutoFit/>
          </a:bodyPr>
          <a:lstStyle/>
          <a:p>
            <a:r>
              <a:rPr lang="en-AU" sz="1400" b="1">
                <a:solidFill>
                  <a:schemeClr val="accent1"/>
                </a:solidFill>
                <a:latin typeface="Arial"/>
                <a:cs typeface="Arial"/>
              </a:rPr>
              <a:t>Post copy (generic) </a:t>
            </a:r>
          </a:p>
          <a:p>
            <a:endParaRPr lang="en-AU" sz="1400"/>
          </a:p>
          <a:p>
            <a:r>
              <a:rPr lang="en-AU" sz="1200">
                <a:latin typeface="Arial"/>
                <a:cs typeface="Arial"/>
              </a:rPr>
              <a:t>Shape Your VCE with VET subjects you never knew existed. </a:t>
            </a:r>
          </a:p>
          <a:p>
            <a:endParaRPr lang="en-AU" sz="1200"/>
          </a:p>
          <a:p>
            <a:r>
              <a:rPr lang="en-AU" sz="1200">
                <a:latin typeface="Arial"/>
                <a:cs typeface="Arial"/>
              </a:rPr>
              <a:t>Gain real-world experience outside the classroom by studying a VET subject that builds your practical skills in a range of fast-growing industries. </a:t>
            </a:r>
          </a:p>
          <a:p>
            <a:endParaRPr lang="en-AU" sz="1200"/>
          </a:p>
          <a:p>
            <a:r>
              <a:rPr lang="en-AU" sz="1200">
                <a:latin typeface="Arial"/>
                <a:cs typeface="Arial"/>
              </a:rPr>
              <a:t>Find out more: </a:t>
            </a:r>
            <a:r>
              <a:rPr lang="en-AU" sz="1200" b="1">
                <a:latin typeface="Arial"/>
                <a:cs typeface="Arial"/>
              </a:rPr>
              <a:t>vcaa.info/</a:t>
            </a:r>
            <a:r>
              <a:rPr lang="en-AU" sz="1200" b="1" err="1">
                <a:latin typeface="Arial"/>
                <a:cs typeface="Arial"/>
              </a:rPr>
              <a:t>ShapeYourVCE</a:t>
            </a:r>
            <a:r>
              <a:rPr lang="en-AU" sz="1200" b="1">
                <a:latin typeface="Arial"/>
                <a:cs typeface="Arial"/>
              </a:rPr>
              <a:t> </a:t>
            </a:r>
          </a:p>
          <a:p>
            <a:r>
              <a:rPr lang="en-AU" sz="1200">
                <a:latin typeface="Arial"/>
                <a:cs typeface="Arial"/>
              </a:rPr>
              <a:t>#</a:t>
            </a:r>
            <a:r>
              <a:rPr lang="en-AU" sz="1200" i="1">
                <a:latin typeface="Arial"/>
                <a:cs typeface="Arial"/>
              </a:rPr>
              <a:t>ShapeyourVCE</a:t>
            </a:r>
            <a:r>
              <a:rPr lang="en-AU" sz="1200">
                <a:latin typeface="Arial"/>
                <a:cs typeface="Arial"/>
              </a:rPr>
              <a:t> </a:t>
            </a:r>
          </a:p>
          <a:p>
            <a:endParaRPr lang="en-AU" sz="1200"/>
          </a:p>
          <a:p>
            <a:endParaRPr lang="en-AU" sz="1200"/>
          </a:p>
          <a:p>
            <a:endParaRPr lang="en-AU" sz="1400" b="1">
              <a:solidFill>
                <a:schemeClr val="accent1"/>
              </a:solidFill>
            </a:endParaRPr>
          </a:p>
          <a:p>
            <a:endParaRPr lang="en-AU" sz="1400" b="1">
              <a:solidFill>
                <a:schemeClr val="accent1"/>
              </a:solidFill>
            </a:endParaRPr>
          </a:p>
          <a:p>
            <a:r>
              <a:rPr lang="en-AU" sz="1400" b="1">
                <a:solidFill>
                  <a:schemeClr val="accent1"/>
                </a:solidFill>
                <a:latin typeface="Arial"/>
                <a:cs typeface="Arial"/>
              </a:rPr>
              <a:t>Post copy (inspire)</a:t>
            </a:r>
          </a:p>
          <a:p>
            <a:endParaRPr lang="en-AU" sz="1400" b="1">
              <a:solidFill>
                <a:schemeClr val="accent1"/>
              </a:solidFill>
            </a:endParaRPr>
          </a:p>
          <a:p>
            <a:r>
              <a:rPr lang="en-AU" sz="1200">
                <a:latin typeface="Arial"/>
                <a:cs typeface="Arial"/>
              </a:rPr>
              <a:t>Study towards a part-time job or your dream career with VET.</a:t>
            </a:r>
          </a:p>
          <a:p>
            <a:endParaRPr lang="en-AU" sz="1200"/>
          </a:p>
          <a:p>
            <a:r>
              <a:rPr lang="en-AU" sz="1200">
                <a:latin typeface="Arial"/>
                <a:cs typeface="Arial"/>
              </a:rPr>
              <a:t>VET subjects provide you with hands-on learning and industry connections in a variety of exciting industries.</a:t>
            </a:r>
          </a:p>
          <a:p>
            <a:endParaRPr lang="en-AU" sz="1200"/>
          </a:p>
          <a:p>
            <a:r>
              <a:rPr lang="en-AU" sz="1200">
                <a:latin typeface="Arial"/>
                <a:cs typeface="Arial"/>
              </a:rPr>
              <a:t>Learn more about VET subjects and how you can turn your interests into opportunities: </a:t>
            </a:r>
            <a:r>
              <a:rPr lang="en-AU" sz="1200" b="1">
                <a:latin typeface="Arial"/>
                <a:cs typeface="Arial"/>
              </a:rPr>
              <a:t>vcaa.info/</a:t>
            </a:r>
            <a:r>
              <a:rPr lang="en-AU" sz="1200" b="1" err="1">
                <a:latin typeface="Arial"/>
                <a:cs typeface="Arial"/>
              </a:rPr>
              <a:t>ShapeYourVCE</a:t>
            </a:r>
            <a:endParaRPr lang="en-AU" sz="1200" b="1">
              <a:latin typeface="Arial"/>
              <a:cs typeface="Arial"/>
            </a:endParaRPr>
          </a:p>
          <a:p>
            <a:endParaRPr lang="en-AU" sz="1600"/>
          </a:p>
          <a:p>
            <a:endParaRPr lang="en-AU" sz="1600"/>
          </a:p>
          <a:p>
            <a:endParaRPr lang="en-AU" sz="1600"/>
          </a:p>
          <a:p>
            <a:endParaRPr lang="en-AU" sz="1600"/>
          </a:p>
        </p:txBody>
      </p:sp>
      <p:sp>
        <p:nvSpPr>
          <p:cNvPr id="5" name="TextBox 4">
            <a:extLst>
              <a:ext uri="{FF2B5EF4-FFF2-40B4-BE49-F238E27FC236}">
                <a16:creationId xmlns:a16="http://schemas.microsoft.com/office/drawing/2014/main" id="{A591481D-0D14-1A85-4D05-68A517DDB5C4}"/>
              </a:ext>
            </a:extLst>
          </p:cNvPr>
          <p:cNvSpPr txBox="1"/>
          <p:nvPr/>
        </p:nvSpPr>
        <p:spPr>
          <a:xfrm>
            <a:off x="6183518" y="1712259"/>
            <a:ext cx="5911912" cy="5416868"/>
          </a:xfrm>
          <a:prstGeom prst="rect">
            <a:avLst/>
          </a:prstGeom>
          <a:noFill/>
        </p:spPr>
        <p:txBody>
          <a:bodyPr wrap="square" lIns="91440" tIns="45720" rIns="91440" bIns="45720" anchor="t">
            <a:spAutoFit/>
          </a:bodyPr>
          <a:lstStyle/>
          <a:p>
            <a:r>
              <a:rPr lang="en-AU" sz="1400" b="1">
                <a:solidFill>
                  <a:schemeClr val="accent1"/>
                </a:solidFill>
                <a:latin typeface="Arial"/>
                <a:cs typeface="Arial"/>
              </a:rPr>
              <a:t>Post copy (passions and interests)</a:t>
            </a:r>
          </a:p>
          <a:p>
            <a:endParaRPr lang="en-AU" sz="1400" b="1">
              <a:solidFill>
                <a:schemeClr val="accent1"/>
              </a:solidFill>
            </a:endParaRPr>
          </a:p>
          <a:p>
            <a:r>
              <a:rPr lang="en-AU" sz="1200">
                <a:latin typeface="Arial"/>
                <a:cs typeface="Arial"/>
              </a:rPr>
              <a:t>Bring out your passions with VET classes that feel like you.</a:t>
            </a:r>
          </a:p>
          <a:p>
            <a:endParaRPr lang="en-AU" sz="1200"/>
          </a:p>
          <a:p>
            <a:r>
              <a:rPr lang="en-AU" sz="1200">
                <a:latin typeface="Arial"/>
                <a:cs typeface="Arial"/>
              </a:rPr>
              <a:t>Studying a VET subject allows you study outside the classroom while pursuing your individual passions and interests. </a:t>
            </a:r>
          </a:p>
          <a:p>
            <a:endParaRPr lang="en-AU" sz="1200"/>
          </a:p>
          <a:p>
            <a:r>
              <a:rPr lang="en-AU" sz="1200">
                <a:latin typeface="Arial"/>
                <a:cs typeface="Arial"/>
              </a:rPr>
              <a:t>There’s a long list of benefits you can get from VET such as gaining a part-time job, transferrable career skills or credit towards your chosen VCE pathway. </a:t>
            </a:r>
          </a:p>
          <a:p>
            <a:endParaRPr lang="en-AU" sz="1200"/>
          </a:p>
          <a:p>
            <a:r>
              <a:rPr lang="en-AU" sz="1200">
                <a:latin typeface="Arial"/>
                <a:cs typeface="Arial"/>
              </a:rPr>
              <a:t>Want to know more? Head to: </a:t>
            </a:r>
            <a:r>
              <a:rPr lang="en-AU" sz="1200" b="1">
                <a:latin typeface="Arial"/>
                <a:cs typeface="Arial"/>
              </a:rPr>
              <a:t>vcaa.info/</a:t>
            </a:r>
            <a:r>
              <a:rPr lang="en-AU" sz="1200" b="1" err="1">
                <a:latin typeface="Arial"/>
                <a:cs typeface="Arial"/>
              </a:rPr>
              <a:t>ShapeYourVCE</a:t>
            </a:r>
            <a:endParaRPr lang="en-AU" sz="1200" b="1">
              <a:latin typeface="Arial"/>
              <a:cs typeface="Arial"/>
            </a:endParaRPr>
          </a:p>
          <a:p>
            <a:endParaRPr lang="en-AU" sz="1200" b="1">
              <a:highlight>
                <a:srgbClr val="FFFF00"/>
              </a:highlight>
            </a:endParaRPr>
          </a:p>
          <a:p>
            <a:endParaRPr lang="en-AU" sz="1400" b="1">
              <a:solidFill>
                <a:schemeClr val="accent1"/>
              </a:solidFill>
            </a:endParaRPr>
          </a:p>
          <a:p>
            <a:r>
              <a:rPr lang="en-AU" sz="1400" b="1">
                <a:solidFill>
                  <a:schemeClr val="accent1"/>
                </a:solidFill>
                <a:latin typeface="Arial"/>
                <a:cs typeface="Arial"/>
              </a:rPr>
              <a:t>Post copy (subject specific)</a:t>
            </a:r>
          </a:p>
          <a:p>
            <a:endParaRPr lang="en-AU" sz="1200" b="1">
              <a:solidFill>
                <a:schemeClr val="accent1"/>
              </a:solidFill>
            </a:endParaRPr>
          </a:p>
          <a:p>
            <a:r>
              <a:rPr lang="en-AU" sz="1200">
                <a:latin typeface="Arial"/>
                <a:cs typeface="Arial"/>
              </a:rPr>
              <a:t>Could </a:t>
            </a:r>
            <a:r>
              <a:rPr lang="en-AU" sz="1200">
                <a:highlight>
                  <a:srgbClr val="FFFF00"/>
                </a:highlight>
                <a:latin typeface="Arial"/>
                <a:cs typeface="Arial"/>
              </a:rPr>
              <a:t>[insert subject] </a:t>
            </a:r>
            <a:r>
              <a:rPr lang="en-AU" sz="1200">
                <a:latin typeface="Arial"/>
                <a:cs typeface="Arial"/>
              </a:rPr>
              <a:t>be your thing? Or maybe </a:t>
            </a:r>
            <a:r>
              <a:rPr lang="en-AU" sz="1200">
                <a:highlight>
                  <a:srgbClr val="FFFF00"/>
                </a:highlight>
                <a:latin typeface="Arial"/>
                <a:cs typeface="Arial"/>
              </a:rPr>
              <a:t>[insert subject]</a:t>
            </a:r>
          </a:p>
          <a:p>
            <a:endParaRPr lang="en-AU" sz="1200"/>
          </a:p>
          <a:p>
            <a:r>
              <a:rPr lang="en-AU" sz="1200">
                <a:latin typeface="Arial"/>
                <a:cs typeface="Arial"/>
              </a:rPr>
              <a:t>Imagine finishing school with real-world skills, industry connections, and a head start on your dream career. </a:t>
            </a:r>
          </a:p>
          <a:p>
            <a:endParaRPr lang="en-AU" sz="1200"/>
          </a:p>
          <a:p>
            <a:r>
              <a:rPr lang="en-AU" sz="1200">
                <a:latin typeface="Arial"/>
                <a:cs typeface="Arial"/>
              </a:rPr>
              <a:t>VET lets you do this. Study subjects you never knew existed and Shape Your VCE. </a:t>
            </a:r>
          </a:p>
          <a:p>
            <a:endParaRPr lang="en-AU" sz="1200"/>
          </a:p>
          <a:p>
            <a:r>
              <a:rPr lang="en-AU" sz="1200">
                <a:latin typeface="Arial"/>
                <a:cs typeface="Arial"/>
              </a:rPr>
              <a:t>Find out more about studying VET: </a:t>
            </a:r>
            <a:r>
              <a:rPr lang="en-AU" sz="1200" b="1">
                <a:latin typeface="Arial"/>
                <a:cs typeface="Arial"/>
              </a:rPr>
              <a:t>vcaa.info/</a:t>
            </a:r>
            <a:r>
              <a:rPr lang="en-AU" sz="1200" b="1" err="1">
                <a:latin typeface="Arial"/>
                <a:cs typeface="Arial"/>
              </a:rPr>
              <a:t>ShapeYourVCE</a:t>
            </a:r>
            <a:endParaRPr lang="en-AU" sz="1200" b="1">
              <a:latin typeface="Arial"/>
              <a:cs typeface="Arial"/>
            </a:endParaRPr>
          </a:p>
          <a:p>
            <a:r>
              <a:rPr lang="en-AU" sz="1200" i="1">
                <a:latin typeface="Arial"/>
                <a:cs typeface="Arial"/>
              </a:rPr>
              <a:t>#ShapeYourVCE</a:t>
            </a:r>
          </a:p>
          <a:p>
            <a:endParaRPr lang="en-AU" sz="1400" b="1">
              <a:highlight>
                <a:srgbClr val="FFFF00"/>
              </a:highlight>
            </a:endParaRPr>
          </a:p>
          <a:p>
            <a:endParaRPr lang="en-AU" b="1">
              <a:highlight>
                <a:srgbClr val="FFFF00"/>
              </a:highlight>
            </a:endParaRPr>
          </a:p>
          <a:p>
            <a:endParaRPr lang="en-AU"/>
          </a:p>
        </p:txBody>
      </p:sp>
    </p:spTree>
    <p:extLst>
      <p:ext uri="{BB962C8B-B14F-4D97-AF65-F5344CB8AC3E}">
        <p14:creationId xmlns:p14="http://schemas.microsoft.com/office/powerpoint/2010/main" val="3201818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24470-F140-44A8-5EDB-91315689A2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0FD2AB-59A6-FB73-79B7-E0D4909775AA}"/>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Newsletter sample text</a:t>
            </a:r>
          </a:p>
        </p:txBody>
      </p:sp>
      <p:sp>
        <p:nvSpPr>
          <p:cNvPr id="8" name="Slide Number Placeholder 7">
            <a:extLst>
              <a:ext uri="{FF2B5EF4-FFF2-40B4-BE49-F238E27FC236}">
                <a16:creationId xmlns:a16="http://schemas.microsoft.com/office/drawing/2014/main" id="{F78E5AC8-6064-A8A4-D45A-943DCF65690C}"/>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8</a:t>
            </a:fld>
            <a:endParaRPr lang="en-US" kern="1200">
              <a:latin typeface="+mn-lt"/>
              <a:ea typeface="+mn-ea"/>
              <a:cs typeface="+mn-cs"/>
            </a:endParaRPr>
          </a:p>
        </p:txBody>
      </p:sp>
      <p:sp>
        <p:nvSpPr>
          <p:cNvPr id="7" name="TextBox 6">
            <a:extLst>
              <a:ext uri="{FF2B5EF4-FFF2-40B4-BE49-F238E27FC236}">
                <a16:creationId xmlns:a16="http://schemas.microsoft.com/office/drawing/2014/main" id="{E380E6B3-09E9-2469-C0F2-8C45A2316F29}"/>
              </a:ext>
            </a:extLst>
          </p:cNvPr>
          <p:cNvSpPr txBox="1"/>
          <p:nvPr/>
        </p:nvSpPr>
        <p:spPr bwMode="auto">
          <a:xfrm>
            <a:off x="298704" y="1312801"/>
            <a:ext cx="10590150" cy="905256"/>
          </a:xfrm>
          <a:prstGeom prst="rect">
            <a:avLst/>
          </a:prstGeom>
          <a:noFill/>
          <a:ln>
            <a:noFill/>
          </a:ln>
        </p:spPr>
        <p:txBody>
          <a:bodyPr vert="horz" wrap="square" lIns="91440" tIns="45720" rIns="91440" bIns="45720" numCol="1" rtlCol="0" anchor="t" anchorCtr="0" compatLnSpc="1">
            <a:prstTxWarp prst="textNoShape">
              <a:avLst/>
            </a:prstTxWarp>
            <a:normAutofit/>
          </a:bodyPr>
          <a:lstStyle/>
          <a:p>
            <a:pPr>
              <a:lnSpc>
                <a:spcPct val="90000"/>
              </a:lnSpc>
              <a:spcBef>
                <a:spcPts val="1000"/>
              </a:spcBef>
            </a:pPr>
            <a:r>
              <a:rPr lang="en-GB" sz="2000" kern="1200">
                <a:latin typeface="+mn-lt"/>
                <a:ea typeface="+mn-ea"/>
                <a:cs typeface="+mn-cs"/>
              </a:rPr>
              <a:t>Use or adapt this text to spread the word about VET via your school’s newsletter.</a:t>
            </a:r>
          </a:p>
          <a:p>
            <a:pPr>
              <a:lnSpc>
                <a:spcPct val="90000"/>
              </a:lnSpc>
              <a:spcBef>
                <a:spcPts val="1000"/>
              </a:spcBef>
            </a:pPr>
            <a:endParaRPr lang="en-GB" sz="2300" kern="1200">
              <a:latin typeface="+mn-lt"/>
              <a:ea typeface="+mn-ea"/>
              <a:cs typeface="+mn-cs"/>
            </a:endParaRPr>
          </a:p>
        </p:txBody>
      </p:sp>
      <p:sp>
        <p:nvSpPr>
          <p:cNvPr id="3" name="TextBox 2">
            <a:extLst>
              <a:ext uri="{FF2B5EF4-FFF2-40B4-BE49-F238E27FC236}">
                <a16:creationId xmlns:a16="http://schemas.microsoft.com/office/drawing/2014/main" id="{BC4C7161-6C9F-8DC2-DC35-6089FE5973AC}"/>
              </a:ext>
            </a:extLst>
          </p:cNvPr>
          <p:cNvSpPr txBox="1"/>
          <p:nvPr/>
        </p:nvSpPr>
        <p:spPr>
          <a:xfrm>
            <a:off x="298704" y="1820272"/>
            <a:ext cx="11594591" cy="4555093"/>
          </a:xfrm>
          <a:prstGeom prst="rect">
            <a:avLst/>
          </a:prstGeom>
          <a:noFill/>
        </p:spPr>
        <p:txBody>
          <a:bodyPr wrap="square" lIns="91440" tIns="45720" rIns="91440" bIns="45720" rtlCol="0" anchor="t">
            <a:spAutoFit/>
          </a:bodyPr>
          <a:lstStyle/>
          <a:p>
            <a:r>
              <a:rPr lang="en-AU" sz="1600" b="1">
                <a:solidFill>
                  <a:schemeClr val="accent1"/>
                </a:solidFill>
                <a:latin typeface="Arial"/>
                <a:cs typeface="Arial"/>
              </a:rPr>
              <a:t>Study VET to Shape Your VCE</a:t>
            </a:r>
          </a:p>
          <a:p>
            <a:endParaRPr lang="en-AU" sz="1600" b="1">
              <a:solidFill>
                <a:schemeClr val="accent1"/>
              </a:solidFill>
              <a:cs typeface="Arial"/>
            </a:endParaRPr>
          </a:p>
          <a:p>
            <a:r>
              <a:rPr lang="en-US" sz="1600">
                <a:latin typeface="Arial"/>
                <a:cs typeface="Arial"/>
              </a:rPr>
              <a:t>VCAA’s new VET campaign – Shape Your VCE has officially launched. This campaign provides key facts for students, and their families, about studying VET as part of their VCE, VCE VM and VPC.</a:t>
            </a:r>
          </a:p>
          <a:p>
            <a:endParaRPr lang="en-US" sz="1600">
              <a:latin typeface="Arial"/>
              <a:cs typeface="Arial"/>
            </a:endParaRPr>
          </a:p>
          <a:p>
            <a:r>
              <a:rPr lang="en-US" sz="1600">
                <a:latin typeface="Arial"/>
                <a:cs typeface="Arial"/>
              </a:rPr>
              <a:t>Shape your VCE shows how VET can help students prepare for what comes next, whether it be learning skills for full or part-time work, gaining real-world experience outside the classroom, or preparing for TAFE or university.   </a:t>
            </a:r>
          </a:p>
          <a:p>
            <a:endParaRPr lang="en-US" sz="1600">
              <a:latin typeface="Arial"/>
              <a:cs typeface="Arial"/>
            </a:endParaRPr>
          </a:p>
          <a:p>
            <a:r>
              <a:rPr lang="en-US" sz="1600">
                <a:latin typeface="Arial"/>
                <a:cs typeface="Arial"/>
              </a:rPr>
              <a:t>VCE VET is one stream offering clear industry links and career options for all Victorian students. Parents, carers and students are encouraged to visit the </a:t>
            </a:r>
            <a:r>
              <a:rPr lang="en-US" sz="1600">
                <a:latin typeface="Arial"/>
                <a:cs typeface="Arial"/>
                <a:hlinkClick r:id="rId2"/>
              </a:rPr>
              <a:t>VCAA campaign webpage </a:t>
            </a:r>
            <a:r>
              <a:rPr lang="en-US" sz="1600">
                <a:latin typeface="Arial"/>
                <a:cs typeface="Arial"/>
              </a:rPr>
              <a:t>to learn more about VET, its benefits, and the wide range of VET programs secondary students can study.</a:t>
            </a:r>
          </a:p>
          <a:p>
            <a:endParaRPr lang="en-US" sz="1600">
              <a:latin typeface="Arial"/>
              <a:cs typeface="Arial"/>
            </a:endParaRPr>
          </a:p>
          <a:p>
            <a:r>
              <a:rPr lang="en-US" sz="1600">
                <a:latin typeface="Arial"/>
                <a:cs typeface="Arial"/>
              </a:rPr>
              <a:t>You can search what VET subjects are available by visiting the </a:t>
            </a:r>
            <a:r>
              <a:rPr lang="en-US" sz="1600">
                <a:latin typeface="Arial"/>
                <a:cs typeface="Arial"/>
                <a:hlinkClick r:id="rId3"/>
              </a:rPr>
              <a:t>VCAA website</a:t>
            </a:r>
            <a:r>
              <a:rPr lang="en-US" sz="1600">
                <a:latin typeface="Arial"/>
                <a:cs typeface="Arial"/>
              </a:rPr>
              <a:t>. Students are encouraged to reach out to their career counsellor with any questions about studying VET as part of their VCE and accessing more information.   </a:t>
            </a:r>
          </a:p>
          <a:p>
            <a:endParaRPr lang="en-US" sz="1600">
              <a:latin typeface="Arial"/>
              <a:cs typeface="Arial"/>
            </a:endParaRPr>
          </a:p>
          <a:p>
            <a:r>
              <a:rPr lang="en-US" sz="1600">
                <a:latin typeface="Arial"/>
                <a:cs typeface="Arial"/>
              </a:rPr>
              <a:t>To learn more about the Shape Your VCE campaign please contact vcaa@education.vic.gov.au or visit </a:t>
            </a:r>
            <a:r>
              <a:rPr lang="en-AU" sz="1600" b="1">
                <a:latin typeface="Arial"/>
                <a:cs typeface="Arial"/>
              </a:rPr>
              <a:t>vcaa.info/</a:t>
            </a:r>
            <a:r>
              <a:rPr lang="en-AU" sz="1600" b="1" err="1">
                <a:latin typeface="Arial"/>
                <a:cs typeface="Arial"/>
              </a:rPr>
              <a:t>ShapeYourVCE</a:t>
            </a:r>
            <a:r>
              <a:rPr lang="en-AU" sz="1600">
                <a:latin typeface="Arial"/>
                <a:cs typeface="Arial"/>
              </a:rPr>
              <a:t>. </a:t>
            </a:r>
          </a:p>
          <a:p>
            <a:endParaRPr lang="en-AU"/>
          </a:p>
        </p:txBody>
      </p:sp>
    </p:spTree>
    <p:extLst>
      <p:ext uri="{BB962C8B-B14F-4D97-AF65-F5344CB8AC3E}">
        <p14:creationId xmlns:p14="http://schemas.microsoft.com/office/powerpoint/2010/main" val="1475298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2DF183-7012-53EF-2DF1-1A12B935304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D29788-45EA-9C10-B031-425FE13BD250}"/>
              </a:ext>
            </a:extLst>
          </p:cNvPr>
          <p:cNvSpPr>
            <a:spLocks noGrp="1"/>
          </p:cNvSpPr>
          <p:nvPr>
            <p:ph type="title"/>
          </p:nvPr>
        </p:nvSpPr>
        <p:spPr>
          <a:xfrm>
            <a:off x="803275" y="0"/>
            <a:ext cx="10909300" cy="979200"/>
          </a:xfrm>
        </p:spPr>
        <p:txBody>
          <a:bodyPr vert="horz" wrap="square" lIns="91440" tIns="45720" rIns="91440" bIns="45720" numCol="1" anchor="ctr" anchorCtr="0" compatLnSpc="1">
            <a:prstTxWarp prst="textNoShape">
              <a:avLst/>
            </a:prstTxWarp>
            <a:normAutofit/>
          </a:bodyPr>
          <a:lstStyle/>
          <a:p>
            <a:r>
              <a:rPr lang="en-US"/>
              <a:t>Posters – A3</a:t>
            </a:r>
          </a:p>
        </p:txBody>
      </p:sp>
      <p:sp>
        <p:nvSpPr>
          <p:cNvPr id="8" name="Slide Number Placeholder 7">
            <a:extLst>
              <a:ext uri="{FF2B5EF4-FFF2-40B4-BE49-F238E27FC236}">
                <a16:creationId xmlns:a16="http://schemas.microsoft.com/office/drawing/2014/main" id="{E6418D34-4AF3-8491-7DFD-4CA9B443E00B}"/>
              </a:ext>
            </a:extLst>
          </p:cNvPr>
          <p:cNvSpPr>
            <a:spLocks noGrp="1"/>
          </p:cNvSpPr>
          <p:nvPr>
            <p:ph type="sldNum" sz="quarter" idx="10"/>
          </p:nvPr>
        </p:nvSpPr>
        <p:spPr>
          <a:xfrm>
            <a:off x="8610600" y="6372860"/>
            <a:ext cx="3101975" cy="365125"/>
          </a:xfrm>
        </p:spPr>
        <p:txBody>
          <a:bodyPr vert="horz" lIns="91440" tIns="45720" rIns="91440" bIns="45720" rtlCol="0" anchor="ctr">
            <a:normAutofit/>
          </a:bodyPr>
          <a:lstStyle/>
          <a:p>
            <a:pPr>
              <a:spcAft>
                <a:spcPts val="600"/>
              </a:spcAft>
              <a:defRPr/>
            </a:pPr>
            <a:fld id="{6B09ABD6-C8AD-D14C-935C-B59A322FB1A1}" type="slidenum">
              <a:rPr lang="en-US" kern="1200">
                <a:latin typeface="+mn-lt"/>
                <a:ea typeface="+mn-ea"/>
                <a:cs typeface="+mn-cs"/>
              </a:rPr>
              <a:pPr>
                <a:spcAft>
                  <a:spcPts val="600"/>
                </a:spcAft>
                <a:defRPr/>
              </a:pPr>
              <a:t>9</a:t>
            </a:fld>
            <a:endParaRPr lang="en-US" kern="1200">
              <a:latin typeface="+mn-lt"/>
              <a:ea typeface="+mn-ea"/>
              <a:cs typeface="+mn-cs"/>
            </a:endParaRPr>
          </a:p>
        </p:txBody>
      </p:sp>
      <p:sp>
        <p:nvSpPr>
          <p:cNvPr id="3" name="TextBox 2">
            <a:extLst>
              <a:ext uri="{FF2B5EF4-FFF2-40B4-BE49-F238E27FC236}">
                <a16:creationId xmlns:a16="http://schemas.microsoft.com/office/drawing/2014/main" id="{AB948261-4527-F2E2-49E2-2D5591F57649}"/>
              </a:ext>
            </a:extLst>
          </p:cNvPr>
          <p:cNvSpPr txBox="1"/>
          <p:nvPr/>
        </p:nvSpPr>
        <p:spPr>
          <a:xfrm>
            <a:off x="523382" y="1296477"/>
            <a:ext cx="5734543" cy="5539978"/>
          </a:xfrm>
          <a:prstGeom prst="rect">
            <a:avLst/>
          </a:prstGeom>
          <a:noFill/>
        </p:spPr>
        <p:txBody>
          <a:bodyPr wrap="square" lIns="91440" tIns="45720" rIns="91440" bIns="45720" rtlCol="0" anchor="t">
            <a:spAutoFit/>
          </a:bodyPr>
          <a:lstStyle/>
          <a:p>
            <a:endParaRPr lang="en-AU" sz="1600" b="1">
              <a:solidFill>
                <a:schemeClr val="accent1"/>
              </a:solidFill>
            </a:endParaRPr>
          </a:p>
          <a:p>
            <a:endParaRPr lang="en-AU" sz="1600" b="1">
              <a:solidFill>
                <a:schemeClr val="accent1"/>
              </a:solidFill>
            </a:endParaRPr>
          </a:p>
          <a:p>
            <a:r>
              <a:rPr lang="en-AU" sz="1600" b="1">
                <a:solidFill>
                  <a:schemeClr val="accent1"/>
                </a:solidFill>
                <a:latin typeface="Arial"/>
                <a:cs typeface="Arial"/>
              </a:rPr>
              <a:t>       </a:t>
            </a:r>
          </a:p>
          <a:p>
            <a:r>
              <a:rPr lang="en-AU" sz="1600" b="1">
                <a:solidFill>
                  <a:schemeClr val="accent1"/>
                </a:solidFill>
                <a:latin typeface="Arial"/>
                <a:cs typeface="Arial"/>
              </a:rPr>
              <a:t>                  Hero poster</a:t>
            </a:r>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p>
          <a:p>
            <a:endParaRPr lang="en-AU" sz="1600">
              <a:latin typeface="Arial"/>
              <a:cs typeface="Arial"/>
            </a:endParaRPr>
          </a:p>
          <a:p>
            <a:r>
              <a:rPr lang="en-AU" sz="1600">
                <a:latin typeface="Arial"/>
                <a:cs typeface="Arial"/>
              </a:rPr>
              <a:t>To download the posters, visit </a:t>
            </a:r>
            <a:r>
              <a:rPr lang="en-GB" sz="1600">
                <a:solidFill>
                  <a:srgbClr val="1F1646"/>
                </a:solidFill>
                <a:latin typeface="+mn-lt"/>
                <a:hlinkClick r:id="rId2"/>
              </a:rPr>
              <a:t>Shape Your VCE Resources</a:t>
            </a:r>
            <a:endParaRPr lang="en-AU" sz="1600">
              <a:cs typeface="Arial" panose="020B0604020202020204" pitchFamily="34" charset="0"/>
            </a:endParaRPr>
          </a:p>
          <a:p>
            <a:endParaRPr lang="en-AU"/>
          </a:p>
        </p:txBody>
      </p:sp>
      <p:sp>
        <p:nvSpPr>
          <p:cNvPr id="14" name="TextBox 13">
            <a:extLst>
              <a:ext uri="{FF2B5EF4-FFF2-40B4-BE49-F238E27FC236}">
                <a16:creationId xmlns:a16="http://schemas.microsoft.com/office/drawing/2014/main" id="{7C45BA18-0F6A-EDFC-B9A0-B54DD76E3096}"/>
              </a:ext>
            </a:extLst>
          </p:cNvPr>
          <p:cNvSpPr txBox="1"/>
          <p:nvPr/>
        </p:nvSpPr>
        <p:spPr>
          <a:xfrm>
            <a:off x="7303268" y="1977626"/>
            <a:ext cx="3001163" cy="338554"/>
          </a:xfrm>
          <a:prstGeom prst="rect">
            <a:avLst/>
          </a:prstGeom>
          <a:noFill/>
        </p:spPr>
        <p:txBody>
          <a:bodyPr wrap="square" rtlCol="0">
            <a:spAutoFit/>
          </a:bodyPr>
          <a:lstStyle/>
          <a:p>
            <a:r>
              <a:rPr lang="en-AU" sz="1600" b="1">
                <a:solidFill>
                  <a:schemeClr val="accent1"/>
                </a:solidFill>
              </a:rPr>
              <a:t>Subject specific posters</a:t>
            </a:r>
          </a:p>
        </p:txBody>
      </p:sp>
      <p:sp>
        <p:nvSpPr>
          <p:cNvPr id="15" name="TextBox 14">
            <a:extLst>
              <a:ext uri="{FF2B5EF4-FFF2-40B4-BE49-F238E27FC236}">
                <a16:creationId xmlns:a16="http://schemas.microsoft.com/office/drawing/2014/main" id="{BC8F2433-A31E-321E-2E90-BB5F82CE82E4}"/>
              </a:ext>
            </a:extLst>
          </p:cNvPr>
          <p:cNvSpPr txBox="1"/>
          <p:nvPr/>
        </p:nvSpPr>
        <p:spPr>
          <a:xfrm>
            <a:off x="681317" y="1113743"/>
            <a:ext cx="10703859" cy="646331"/>
          </a:xfrm>
          <a:prstGeom prst="rect">
            <a:avLst/>
          </a:prstGeom>
          <a:noFill/>
        </p:spPr>
        <p:txBody>
          <a:bodyPr wrap="square" lIns="91440" tIns="45720" rIns="91440" bIns="45720" rtlCol="0" anchor="t">
            <a:spAutoFit/>
          </a:bodyPr>
          <a:lstStyle/>
          <a:p>
            <a:r>
              <a:rPr lang="en-AU">
                <a:latin typeface="Arial"/>
                <a:cs typeface="Arial"/>
              </a:rPr>
              <a:t>Posters are available for schools to download and print up to A3. There are 4 posters available. Put these posters up across your school to promote VCE VET.</a:t>
            </a:r>
          </a:p>
        </p:txBody>
      </p:sp>
      <p:pic>
        <p:nvPicPr>
          <p:cNvPr id="4" name="Picture 3">
            <a:extLst>
              <a:ext uri="{FF2B5EF4-FFF2-40B4-BE49-F238E27FC236}">
                <a16:creationId xmlns:a16="http://schemas.microsoft.com/office/drawing/2014/main" id="{96D697A1-6E52-83F5-5181-3A66EFC73C07}"/>
              </a:ext>
            </a:extLst>
          </p:cNvPr>
          <p:cNvPicPr>
            <a:picLocks noChangeAspect="1"/>
          </p:cNvPicPr>
          <p:nvPr/>
        </p:nvPicPr>
        <p:blipFill>
          <a:blip r:embed="rId3"/>
          <a:stretch>
            <a:fillRect/>
          </a:stretch>
        </p:blipFill>
        <p:spPr>
          <a:xfrm>
            <a:off x="929584" y="2380530"/>
            <a:ext cx="2532645" cy="3477398"/>
          </a:xfrm>
          <a:prstGeom prst="rect">
            <a:avLst/>
          </a:prstGeom>
        </p:spPr>
      </p:pic>
      <p:pic>
        <p:nvPicPr>
          <p:cNvPr id="6" name="Picture 5">
            <a:extLst>
              <a:ext uri="{FF2B5EF4-FFF2-40B4-BE49-F238E27FC236}">
                <a16:creationId xmlns:a16="http://schemas.microsoft.com/office/drawing/2014/main" id="{CEE81419-E615-439B-70C2-031C8EAC6D21}"/>
              </a:ext>
            </a:extLst>
          </p:cNvPr>
          <p:cNvPicPr>
            <a:picLocks noChangeAspect="1"/>
          </p:cNvPicPr>
          <p:nvPr/>
        </p:nvPicPr>
        <p:blipFill>
          <a:blip r:embed="rId4"/>
          <a:stretch>
            <a:fillRect/>
          </a:stretch>
        </p:blipFill>
        <p:spPr>
          <a:xfrm>
            <a:off x="7344277" y="2435948"/>
            <a:ext cx="2532645" cy="3371873"/>
          </a:xfrm>
          <a:prstGeom prst="rect">
            <a:avLst/>
          </a:prstGeom>
        </p:spPr>
      </p:pic>
    </p:spTree>
    <p:extLst>
      <p:ext uri="{BB962C8B-B14F-4D97-AF65-F5344CB8AC3E}">
        <p14:creationId xmlns:p14="http://schemas.microsoft.com/office/powerpoint/2010/main" val="1558691590"/>
      </p:ext>
    </p:extLst>
  </p:cSld>
  <p:clrMapOvr>
    <a:masterClrMapping/>
  </p:clrMapOvr>
</p:sld>
</file>

<file path=ppt/theme/theme1.xml><?xml version="1.0" encoding="utf-8"?>
<a:theme xmlns:a="http://schemas.openxmlformats.org/drawingml/2006/main" name="Title pages">
  <a:themeElements>
    <a:clrScheme name="SSPR">
      <a:dk1>
        <a:srgbClr val="1F1646"/>
      </a:dk1>
      <a:lt1>
        <a:srgbClr val="FFFFFF"/>
      </a:lt1>
      <a:dk2>
        <a:srgbClr val="65C3C7"/>
      </a:dk2>
      <a:lt2>
        <a:srgbClr val="FFFFFF"/>
      </a:lt2>
      <a:accent1>
        <a:srgbClr val="069BA4"/>
      </a:accent1>
      <a:accent2>
        <a:srgbClr val="B6E9EA"/>
      </a:accent2>
      <a:accent3>
        <a:srgbClr val="00A8DF"/>
      </a:accent3>
      <a:accent4>
        <a:srgbClr val="500577"/>
      </a:accent4>
      <a:accent5>
        <a:srgbClr val="E05204"/>
      </a:accent5>
      <a:accent6>
        <a:srgbClr val="88DBDF"/>
      </a:accent6>
      <a:hlink>
        <a:srgbClr val="201546"/>
      </a:hlink>
      <a:folHlink>
        <a:srgbClr val="201546"/>
      </a:folHlink>
    </a:clrScheme>
    <a:fontScheme name="Red Hat Displ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SPRxVCAA-Presentation-2025.potx  -  Read-Only" id="{EB0700DA-BCF4-4C9E-8D14-EAB15D2157B8}" vid="{2D769788-4287-4A72-883D-3DB179CA9070}"/>
    </a:ext>
  </a:extLst>
</a:theme>
</file>

<file path=ppt/theme/theme2.xml><?xml version="1.0" encoding="utf-8"?>
<a:theme xmlns:a="http://schemas.openxmlformats.org/drawingml/2006/main" name="Chapters">
  <a:themeElements>
    <a:clrScheme name="SSPR">
      <a:dk1>
        <a:srgbClr val="1F1646"/>
      </a:dk1>
      <a:lt1>
        <a:srgbClr val="FFFFFF"/>
      </a:lt1>
      <a:dk2>
        <a:srgbClr val="65C3C7"/>
      </a:dk2>
      <a:lt2>
        <a:srgbClr val="FFFFFF"/>
      </a:lt2>
      <a:accent1>
        <a:srgbClr val="069BA4"/>
      </a:accent1>
      <a:accent2>
        <a:srgbClr val="B6E9EA"/>
      </a:accent2>
      <a:accent3>
        <a:srgbClr val="00A8DF"/>
      </a:accent3>
      <a:accent4>
        <a:srgbClr val="500577"/>
      </a:accent4>
      <a:accent5>
        <a:srgbClr val="E05204"/>
      </a:accent5>
      <a:accent6>
        <a:srgbClr val="88DBDF"/>
      </a:accent6>
      <a:hlink>
        <a:srgbClr val="201546"/>
      </a:hlink>
      <a:folHlink>
        <a:srgbClr val="201546"/>
      </a:folHlink>
    </a:clrScheme>
    <a:fontScheme name="Red Hat Displ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SPRxVCAA-Presentation-2025.potx  -  Read-Only" id="{EB0700DA-BCF4-4C9E-8D14-EAB15D2157B8}" vid="{85A97C5A-B3C5-49EE-81FD-EF7299EA77CB}"/>
    </a:ext>
  </a:extLst>
</a:theme>
</file>

<file path=ppt/theme/theme3.xml><?xml version="1.0" encoding="utf-8"?>
<a:theme xmlns:a="http://schemas.openxmlformats.org/drawingml/2006/main" name="Content">
  <a:themeElements>
    <a:clrScheme name="SSSR">
      <a:dk1>
        <a:srgbClr val="1F1646"/>
      </a:dk1>
      <a:lt1>
        <a:srgbClr val="FFFFFF"/>
      </a:lt1>
      <a:dk2>
        <a:srgbClr val="65C3C7"/>
      </a:dk2>
      <a:lt2>
        <a:srgbClr val="FFFFFF"/>
      </a:lt2>
      <a:accent1>
        <a:srgbClr val="069BA4"/>
      </a:accent1>
      <a:accent2>
        <a:srgbClr val="B6E9EA"/>
      </a:accent2>
      <a:accent3>
        <a:srgbClr val="00A8DF"/>
      </a:accent3>
      <a:accent4>
        <a:srgbClr val="500577"/>
      </a:accent4>
      <a:accent5>
        <a:srgbClr val="E05204"/>
      </a:accent5>
      <a:accent6>
        <a:srgbClr val="88DBDF"/>
      </a:accent6>
      <a:hlink>
        <a:srgbClr val="201546"/>
      </a:hlink>
      <a:folHlink>
        <a:srgbClr val="201546"/>
      </a:folHlink>
    </a:clrScheme>
    <a:fontScheme name="Red Hat Displa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SPRxVCAA-Presentation-2025.potx  -  Read-Only" id="{EB0700DA-BCF4-4C9E-8D14-EAB15D2157B8}" vid="{641040F6-71DC-4114-A3F9-95DEEB94E09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ET_EDRMS_Date xmlns="26f99d5e-e9ff-4d79-ac36-297366fb1d59" xsi:nil="true"/>
    <TaxCatchAll xmlns="26f99d5e-e9ff-4d79-ac36-297366fb1d59" xsi:nil="true"/>
    <DET_EDRMS_Author xmlns="26f99d5e-e9ff-4d79-ac36-297366fb1d59" xsi:nil="true"/>
    <DET_EDRMS_Description xmlns="26f99d5e-e9ff-4d79-ac36-297366fb1d59" xsi:nil="true"/>
    <lcf76f155ced4ddcb4097134ff3c332f xmlns="22aa4e8e-c7a9-4fc8-b903-b7df02e609be">
      <Terms xmlns="http://schemas.microsoft.com/office/infopath/2007/PartnerControls"/>
    </lcf76f155ced4ddcb4097134ff3c332f>
    <PublishingContactName xmlns="http://schemas.microsoft.com/sharepoint/v3" xsi:nil="true"/>
    <DET_EDRMS_Category xmlns="26f99d5e-e9ff-4d79-ac36-297366fb1d5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ET Document" ma:contentTypeID="0x01010044DFEF2EBB6F254BA5164E1DE41D8BDD00A11FA03CCC48FF4781282EEDF23F5214" ma:contentTypeVersion="47" ma:contentTypeDescription="DET Document" ma:contentTypeScope="" ma:versionID="4a661e86529cf832e0c00c78c88297f6">
  <xsd:schema xmlns:xsd="http://www.w3.org/2001/XMLSchema" xmlns:xs="http://www.w3.org/2001/XMLSchema" xmlns:p="http://schemas.microsoft.com/office/2006/metadata/properties" xmlns:ns1="http://schemas.microsoft.com/sharepoint/v3" xmlns:ns2="26f99d5e-e9ff-4d79-ac36-297366fb1d59" xmlns:ns3="22aa4e8e-c7a9-4fc8-b903-b7df02e609be" targetNamespace="http://schemas.microsoft.com/office/2006/metadata/properties" ma:root="true" ma:fieldsID="49adf11a77a315b591f62062e6e63435" ns1:_="" ns2:_="" ns3:_="">
    <xsd:import namespace="http://schemas.microsoft.com/sharepoint/v3"/>
    <xsd:import namespace="26f99d5e-e9ff-4d79-ac36-297366fb1d59"/>
    <xsd:import namespace="22aa4e8e-c7a9-4fc8-b903-b7df02e609be"/>
    <xsd:element name="properties">
      <xsd:complexType>
        <xsd:sequence>
          <xsd:element name="documentManagement">
            <xsd:complexType>
              <xsd:all>
                <xsd:element ref="ns2:DET_EDRMS_Date" minOccurs="0"/>
                <xsd:element ref="ns2:DET_EDRMS_Author" minOccurs="0"/>
                <xsd:element ref="ns2:DET_EDRMS_Category" minOccurs="0"/>
                <xsd:element ref="ns2:TaxCatchAll" minOccurs="0"/>
                <xsd:element ref="ns2:DET_EDRMS_Description" minOccurs="0"/>
                <xsd:element ref="ns1:PublishingContactName"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ServiceGenerationTime" minOccurs="0"/>
                <xsd:element ref="ns3:MediaServiceEventHashCode" minOccurs="0"/>
                <xsd:element ref="ns3:MediaServiceOCR" minOccurs="0"/>
                <xsd:element ref="ns2:TaxCatchAllLabel" minOccurs="0"/>
                <xsd:element ref="ns3:lcf76f155ced4ddcb4097134ff3c332f"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ContactName" ma:index="13" nillable="true" ma:displayName="Contact Name" ma:description="Contact Name is a site column created by the Publishing feature. It is used on the Page Content Type as the name of the person or group who is the contact person for the page." ma:hidden="true" ma:internalName="PublishingContactName"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6f99d5e-e9ff-4d79-ac36-297366fb1d59" elementFormDefault="qualified">
    <xsd:import namespace="http://schemas.microsoft.com/office/2006/documentManagement/types"/>
    <xsd:import namespace="http://schemas.microsoft.com/office/infopath/2007/PartnerControls"/>
    <xsd:element name="DET_EDRMS_Date" ma:index="8" nillable="true" ma:displayName="Date" ma:format="DateOnly" ma:internalName="DET_EDRMS_Date" ma:readOnly="false">
      <xsd:simpleType>
        <xsd:restriction base="dms:DateTime"/>
      </xsd:simpleType>
    </xsd:element>
    <xsd:element name="DET_EDRMS_Author" ma:index="9" nillable="true" ma:displayName="Author" ma:internalName="DET_EDRMS_Author" ma:readOnly="false">
      <xsd:simpleType>
        <xsd:restriction base="dms:Text">
          <xsd:maxLength value="255"/>
        </xsd:restriction>
      </xsd:simpleType>
    </xsd:element>
    <xsd:element name="DET_EDRMS_Category" ma:index="10" nillable="true" ma:displayName="Category" ma:internalName="DET_EDRMS_Category" ma:readOnly="false">
      <xsd:simpleType>
        <xsd:restriction base="dms:Text">
          <xsd:maxLength value="255"/>
        </xsd:restriction>
      </xsd:simpleType>
    </xsd:element>
    <xsd:element name="TaxCatchAll" ma:index="11" nillable="true" ma:displayName="Taxonomy Catch All Column" ma:hidden="true" ma:list="{f8b181bb-9e1d-4e1d-8a6f-81d64e411451}" ma:internalName="TaxCatchAll" ma:readOnly="false" ma:showField="CatchAllData" ma:web="26f99d5e-e9ff-4d79-ac36-297366fb1d59">
      <xsd:complexType>
        <xsd:complexContent>
          <xsd:extension base="dms:MultiChoiceLookup">
            <xsd:sequence>
              <xsd:element name="Value" type="dms:Lookup" maxOccurs="unbounded" minOccurs="0" nillable="true"/>
            </xsd:sequence>
          </xsd:extension>
        </xsd:complexContent>
      </xsd:complexType>
    </xsd:element>
    <xsd:element name="DET_EDRMS_Description" ma:index="12" nillable="true" ma:displayName="Document Description" ma:internalName="DET_EDRMS_Description" ma:readOnly="false">
      <xsd:simpleType>
        <xsd:restriction base="dms:Note">
          <xsd:maxLength value="255"/>
        </xsd:restriction>
      </xsd:simpleType>
    </xsd:element>
    <xsd:element name="TaxCatchAllLabel" ma:index="23" nillable="true" ma:displayName="Taxonomy Catch All Column1" ma:hidden="true" ma:list="{f8b181bb-9e1d-4e1d-8a6f-81d64e411451}" ma:internalName="TaxCatchAllLabel" ma:readOnly="true" ma:showField="CatchAllDataLabel" ma:web="26f99d5e-e9ff-4d79-ac36-297366fb1d5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2aa4e8e-c7a9-4fc8-b903-b7df02e609be"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bjectDetectorVersions" ma:index="17" nillable="true" ma:displayName="MediaServiceObjectDetectorVersions" ma:description="" ma:hidden="true" ma:internalName="MediaServiceObjectDetectorVersions" ma:readOnly="true">
      <xsd:simpleType>
        <xsd:restriction base="dms:Text"/>
      </xsd:simpleType>
    </xsd:element>
    <xsd:element name="MediaServiceDateTaken" ma:index="19" nillable="true" ma:displayName="MediaServiceDateTaken" ma:description="" ma:hidden="true" ma:internalName="MediaServiceDateTaken"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CR" ma:index="22" nillable="true" ma:displayName="Extracted Text" ma:internalName="MediaServiceOCR" ma:readOnly="true">
      <xsd:simpleType>
        <xsd:restriction base="dms:Note">
          <xsd:maxLength value="255"/>
        </xsd:restrictio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0b607bbe-9751-46d3-ac86-39dfe3141325" ma:termSetId="09814cd3-568e-fe90-9814-8d621ff8fb84" ma:anchorId="fba54fb3-c3e1-fe81-a776-ca4b69148c4d" ma:open="true" ma:isKeyword="false">
      <xsd:complexType>
        <xsd:sequence>
          <xsd:element ref="pc:Terms" minOccurs="0" maxOccurs="1"/>
        </xsd:sequence>
      </xsd:complexType>
    </xsd:element>
    <xsd:element name="MediaLengthInSeconds" ma:index="2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306DDA-4EFA-4D4D-9AF0-2704200EE1AC}">
  <ds:schemaRefs>
    <ds:schemaRef ds:uri="22aa4e8e-c7a9-4fc8-b903-b7df02e609be"/>
    <ds:schemaRef ds:uri="26f99d5e-e9ff-4d79-ac36-297366fb1d5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6135289-7F41-4AEC-94A7-5E3ED7891C5E}">
  <ds:schemaRefs>
    <ds:schemaRef ds:uri="22aa4e8e-c7a9-4fc8-b903-b7df02e609be"/>
    <ds:schemaRef ds:uri="26f99d5e-e9ff-4d79-ac36-297366fb1d5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18B5366-D24F-4FFF-B686-7CA9E53E78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Stakeholder pack - Shape Your VCE campaign_May</Template>
  <Application>Microsoft Office PowerPoint</Application>
  <PresentationFormat>Widescreen</PresentationFormat>
  <Slides>14</Slides>
  <Notes>1</Notes>
  <HiddenSlides>0</HiddenSlides>
  <ScaleCrop>false</ScaleCrop>
  <HeadingPairs>
    <vt:vector size="4" baseType="variant">
      <vt:variant>
        <vt:lpstr>Theme</vt:lpstr>
      </vt:variant>
      <vt:variant>
        <vt:i4>3</vt:i4>
      </vt:variant>
      <vt:variant>
        <vt:lpstr>Slide Titles</vt:lpstr>
      </vt:variant>
      <vt:variant>
        <vt:i4>14</vt:i4>
      </vt:variant>
    </vt:vector>
  </HeadingPairs>
  <TitlesOfParts>
    <vt:vector size="17" baseType="lpstr">
      <vt:lpstr>Title pages</vt:lpstr>
      <vt:lpstr>Chapters</vt:lpstr>
      <vt:lpstr>Content</vt:lpstr>
      <vt:lpstr>VET campaign – May 2025</vt:lpstr>
      <vt:lpstr>VET Campaign – Shape Your VCE</vt:lpstr>
      <vt:lpstr>Refreshed public awareness campaign </vt:lpstr>
      <vt:lpstr>Campaign material</vt:lpstr>
      <vt:lpstr>Material for school use</vt:lpstr>
      <vt:lpstr>Social media images</vt:lpstr>
      <vt:lpstr>Social media post text</vt:lpstr>
      <vt:lpstr>Newsletter sample text</vt:lpstr>
      <vt:lpstr>Posters – A3</vt:lpstr>
      <vt:lpstr>Flyers</vt:lpstr>
      <vt:lpstr>Campaign website </vt:lpstr>
      <vt:lpstr>Campaign style guide  </vt:lpstr>
      <vt:lpstr>Thanks for your time </vt:lpstr>
      <vt:lpstr>PowerPoint Presentation</vt:lpstr>
    </vt:vector>
  </TitlesOfParts>
  <Company>Department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VET campaign – May 2025</dc:title>
  <dc:creator>Melanie Robinson 2</dc:creator>
  <cp:revision>12</cp:revision>
  <dcterms:created xsi:type="dcterms:W3CDTF">2025-05-12T05:25:18Z</dcterms:created>
  <dcterms:modified xsi:type="dcterms:W3CDTF">2025-05-28T06:29:20Z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0x01010044DFEF2EBB6F254BA5164E1DE41D8BDD00A11FA03CCC48FF4781282EEDF23F5214</vt:lpwstr>
  </property>
  <property fmtid="{D5CDD505-2E9C-101B-9397-08002B2CF9AE}" pid="3" name="MediaServiceImageTags">
    <vt:lpwstr/>
  </property>
</Properties>
</file>